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7"/>
  </p:notesMasterIdLst>
  <p:sldIdLst>
    <p:sldId id="300" r:id="rId2"/>
    <p:sldId id="260" r:id="rId3"/>
    <p:sldId id="275" r:id="rId4"/>
    <p:sldId id="263" r:id="rId5"/>
    <p:sldId id="303" r:id="rId6"/>
    <p:sldId id="258" r:id="rId7"/>
    <p:sldId id="306" r:id="rId8"/>
    <p:sldId id="309" r:id="rId9"/>
    <p:sldId id="310" r:id="rId10"/>
    <p:sldId id="312" r:id="rId11"/>
    <p:sldId id="313" r:id="rId12"/>
    <p:sldId id="314" r:id="rId13"/>
    <p:sldId id="315" r:id="rId14"/>
    <p:sldId id="316" r:id="rId15"/>
    <p:sldId id="317" r:id="rId16"/>
    <p:sldId id="318" r:id="rId17"/>
    <p:sldId id="302" r:id="rId18"/>
    <p:sldId id="266" r:id="rId19"/>
    <p:sldId id="320" r:id="rId20"/>
    <p:sldId id="325" r:id="rId21"/>
    <p:sldId id="326" r:id="rId22"/>
    <p:sldId id="324" r:id="rId23"/>
    <p:sldId id="322" r:id="rId24"/>
    <p:sldId id="323" r:id="rId25"/>
    <p:sldId id="321" r:id="rId26"/>
  </p:sldIdLst>
  <p:sldSz cx="9144000" cy="5143500" type="screen16x9"/>
  <p:notesSz cx="6858000" cy="9144000"/>
  <p:embeddedFontLst>
    <p:embeddedFont>
      <p:font typeface="Cabin" panose="020B0604020202020204" charset="0"/>
      <p:regular r:id="rId28"/>
      <p:bold r:id="rId29"/>
      <p:italic r:id="rId30"/>
      <p:boldItalic r:id="rId31"/>
    </p:embeddedFont>
    <p:embeddedFont>
      <p:font typeface="Montserrat" panose="02000505000000020004" pitchFamily="2" charset="0"/>
      <p:regular r:id="rId32"/>
    </p:embeddedFont>
    <p:embeddedFont>
      <p:font typeface="Repeater" panose="00000500000000000000" pitchFamily="2" charset="0"/>
      <p:regular r:id="rId33"/>
    </p:embeddedFont>
    <p:embeddedFont>
      <p:font typeface="Calibri" panose="020F0502020204030204" pitchFamily="34" charset="0"/>
      <p:regular r:id="rId34"/>
      <p:bold r:id="rId35"/>
      <p:italic r:id="rId36"/>
      <p:boldItalic r:id="rId37"/>
    </p:embeddedFont>
    <p:embeddedFont>
      <p:font typeface="Epilogue"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OPENING" id="{B4F7A544-1636-4674-9F56-68F262AADE83}">
          <p14:sldIdLst>
            <p14:sldId id="300"/>
          </p14:sldIdLst>
        </p14:section>
        <p14:section name="Untitled Section" id="{270F67EF-F2E9-49AF-B217-035BABE655C4}">
          <p14:sldIdLst>
            <p14:sldId id="260"/>
            <p14:sldId id="275"/>
            <p14:sldId id="263"/>
            <p14:sldId id="303"/>
            <p14:sldId id="258"/>
            <p14:sldId id="306"/>
            <p14:sldId id="309"/>
            <p14:sldId id="310"/>
            <p14:sldId id="312"/>
            <p14:sldId id="313"/>
            <p14:sldId id="314"/>
            <p14:sldId id="315"/>
            <p14:sldId id="316"/>
            <p14:sldId id="317"/>
            <p14:sldId id="318"/>
            <p14:sldId id="302"/>
            <p14:sldId id="266"/>
            <p14:sldId id="320"/>
            <p14:sldId id="325"/>
            <p14:sldId id="326"/>
            <p14:sldId id="324"/>
            <p14:sldId id="322"/>
            <p14:sldId id="323"/>
            <p14:sldId id="321"/>
          </p14:sldIdLst>
        </p14:section>
        <p14:section name="Untitled Section" id="{DF022C9E-95A0-44F1-837B-A9A9C8878C0D}">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F5B"/>
    <a:srgbClr val="EB5358"/>
    <a:srgbClr val="1B222D"/>
    <a:srgbClr val="6D65E0"/>
    <a:srgbClr val="6DC797"/>
    <a:srgbClr val="88A6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26C6A3-0B39-4039-8554-8920AFABD578}">
  <a:tblStyle styleId="{A626C6A3-0B39-4039-8554-8920AFABD5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5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charts/_rels/chart1.xml.rels><?xml version="1.0" encoding="UTF-8" standalone="yes"?>
<Relationships xmlns="http://schemas.openxmlformats.org/package/2006/relationships"><Relationship Id="rId1" Type="http://schemas.openxmlformats.org/officeDocument/2006/relationships/oleObject" Target="file:///C:\Users\arifp\Downloads\Salinan%20dari%20Software%20Development%20Agency%20by%20Slidesgo.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977314708508218E-2"/>
          <c:y val="6.996527538492596E-2"/>
          <c:w val="0.8860453705829836"/>
          <c:h val="0.88066301881193654"/>
        </c:manualLayout>
      </c:layout>
      <c:pieChart>
        <c:varyColors val="1"/>
        <c:ser>
          <c:idx val="0"/>
          <c:order val="0"/>
          <c:dPt>
            <c:idx val="0"/>
            <c:bubble3D val="0"/>
            <c:spPr>
              <a:solidFill>
                <a:srgbClr val="6D65E0"/>
              </a:solidFill>
            </c:spPr>
            <c:extLst>
              <c:ext xmlns:c16="http://schemas.microsoft.com/office/drawing/2014/chart" uri="{C3380CC4-5D6E-409C-BE32-E72D297353CC}">
                <c16:uniqueId val="{00000001-FEF1-4814-BDB2-94D72B137982}"/>
              </c:ext>
            </c:extLst>
          </c:dPt>
          <c:dPt>
            <c:idx val="1"/>
            <c:bubble3D val="0"/>
            <c:spPr>
              <a:solidFill>
                <a:srgbClr val="FF9BDA"/>
              </a:solidFill>
            </c:spPr>
            <c:extLst>
              <c:ext xmlns:c16="http://schemas.microsoft.com/office/drawing/2014/chart" uri="{C3380CC4-5D6E-409C-BE32-E72D297353CC}">
                <c16:uniqueId val="{00000003-FEF1-4814-BDB2-94D72B137982}"/>
              </c:ext>
            </c:extLst>
          </c:dPt>
          <c:cat>
            <c:strRef>
              <c:f>'[Salinan dari Software Development Agency by Slidesgo.xlsx]Graph 1'!$A$1:$A$2</c:f>
              <c:strCache>
                <c:ptCount val="2"/>
                <c:pt idx="0">
                  <c:v>Innovation</c:v>
                </c:pt>
                <c:pt idx="1">
                  <c:v>Direction</c:v>
                </c:pt>
              </c:strCache>
            </c:strRef>
          </c:cat>
          <c:val>
            <c:numRef>
              <c:f>'[Salinan dari Software Development Agency by Slidesgo.xlsx]Graph 1'!$B$1:$B$2</c:f>
              <c:numCache>
                <c:formatCode>General</c:formatCode>
                <c:ptCount val="2"/>
                <c:pt idx="0">
                  <c:v>100</c:v>
                </c:pt>
                <c:pt idx="1">
                  <c:v>0</c:v>
                </c:pt>
              </c:numCache>
            </c:numRef>
          </c:val>
          <c:extLst>
            <c:ext xmlns:c16="http://schemas.microsoft.com/office/drawing/2014/chart" uri="{C3380CC4-5D6E-409C-BE32-E72D297353CC}">
              <c16:uniqueId val="{00000004-FEF1-4814-BDB2-94D72B137982}"/>
            </c:ext>
          </c:extLst>
        </c:ser>
        <c:dLbls>
          <c:showLegendKey val="0"/>
          <c:showVal val="0"/>
          <c:showCatName val="0"/>
          <c:showSerName val="0"/>
          <c:showPercent val="0"/>
          <c:showBubbleSize val="0"/>
          <c:showLeaderLines val="1"/>
        </c:dLbls>
        <c:firstSliceAng val="0"/>
      </c:pieChart>
    </c:plotArea>
    <c:plotVisOnly val="1"/>
    <c:dispBlanksAs val="zero"/>
    <c:showDLblsOverMax val="1"/>
  </c:chart>
  <c:spPr>
    <a:solidFill>
      <a:srgbClr val="FFFFFF">
        <a:alpha val="0"/>
      </a:srgbClr>
    </a:solidFill>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4c2555d3ae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4c2555d3a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453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214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032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208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64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31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c2555d3ae_0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c2555d3ae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4c2555d3ae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4c2555d3ae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091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c2555d3a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4c2555d3a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c2555d3a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4c2555d3a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85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317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4c2555d3ae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4c2555d3ae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92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7000" y="1197178"/>
            <a:ext cx="7727022" cy="2792412"/>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rot="-546">
            <a:off x="956175" y="4045951"/>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p:nvPr>
        </p:nvSpPr>
        <p:spPr>
          <a:xfrm>
            <a:off x="956175" y="1296625"/>
            <a:ext cx="4732500" cy="25287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3" name="Google Shape;13;p2"/>
          <p:cNvGrpSpPr/>
          <p:nvPr/>
        </p:nvGrpSpPr>
        <p:grpSpPr>
          <a:xfrm>
            <a:off x="520563" y="326550"/>
            <a:ext cx="8079900" cy="426900"/>
            <a:chOff x="552450" y="401675"/>
            <a:chExt cx="8079900" cy="426900"/>
          </a:xfrm>
        </p:grpSpPr>
        <p:sp>
          <p:nvSpPr>
            <p:cNvPr id="14" name="Google Shape;14;p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272"/>
        <p:cNvGrpSpPr/>
        <p:nvPr/>
      </p:nvGrpSpPr>
      <p:grpSpPr>
        <a:xfrm>
          <a:off x="0" y="0"/>
          <a:ext cx="0" cy="0"/>
          <a:chOff x="0" y="0"/>
          <a:chExt cx="0" cy="0"/>
        </a:xfrm>
      </p:grpSpPr>
      <p:sp>
        <p:nvSpPr>
          <p:cNvPr id="273" name="Google Shape;273;p20"/>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0"/>
          <p:cNvGrpSpPr/>
          <p:nvPr/>
        </p:nvGrpSpPr>
        <p:grpSpPr>
          <a:xfrm>
            <a:off x="520563" y="326550"/>
            <a:ext cx="8079900" cy="426900"/>
            <a:chOff x="552450" y="401675"/>
            <a:chExt cx="8079900" cy="426900"/>
          </a:xfrm>
        </p:grpSpPr>
        <p:sp>
          <p:nvSpPr>
            <p:cNvPr id="275" name="Google Shape;275;p2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0"/>
          <p:cNvSpPr txBox="1">
            <a:spLocks noGrp="1"/>
          </p:cNvSpPr>
          <p:nvPr>
            <p:ph type="subTitle" idx="1"/>
          </p:nvPr>
        </p:nvSpPr>
        <p:spPr>
          <a:xfrm rot="299">
            <a:off x="4572000" y="2896925"/>
            <a:ext cx="3447000" cy="80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0"/>
          <p:cNvSpPr txBox="1">
            <a:spLocks noGrp="1"/>
          </p:cNvSpPr>
          <p:nvPr>
            <p:ph type="title"/>
          </p:nvPr>
        </p:nvSpPr>
        <p:spPr>
          <a:xfrm>
            <a:off x="4572000" y="1430375"/>
            <a:ext cx="3447000" cy="146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81" name="Google Shape;281;p20"/>
          <p:cNvSpPr>
            <a:spLocks noGrp="1"/>
          </p:cNvSpPr>
          <p:nvPr>
            <p:ph type="pic" idx="2"/>
          </p:nvPr>
        </p:nvSpPr>
        <p:spPr>
          <a:xfrm>
            <a:off x="1373525" y="1191463"/>
            <a:ext cx="2710200" cy="3028500"/>
          </a:xfrm>
          <a:prstGeom prst="roundRect">
            <a:avLst>
              <a:gd name="adj" fmla="val 9964"/>
            </a:avLst>
          </a:prstGeom>
          <a:noFill/>
          <a:ln w="19050" cap="flat" cmpd="sng">
            <a:solidFill>
              <a:schemeClr val="dk2"/>
            </a:solidFill>
            <a:prstDash val="solid"/>
            <a:round/>
            <a:headEnd type="none" w="sm" len="sm"/>
            <a:tailEnd type="none" w="sm" len="sm"/>
          </a:ln>
        </p:spPr>
      </p:sp>
      <p:sp>
        <p:nvSpPr>
          <p:cNvPr id="282" name="Google Shape;282;p20"/>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0"/>
          <p:cNvGrpSpPr/>
          <p:nvPr/>
        </p:nvGrpSpPr>
        <p:grpSpPr>
          <a:xfrm rot="1454298">
            <a:off x="118915" y="3968809"/>
            <a:ext cx="1128632" cy="1100045"/>
            <a:chOff x="7352643" y="433005"/>
            <a:chExt cx="1199742" cy="1169354"/>
          </a:xfrm>
        </p:grpSpPr>
        <p:sp>
          <p:nvSpPr>
            <p:cNvPr id="285" name="Google Shape;285;p20"/>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0"/>
          <p:cNvSpPr/>
          <p:nvPr/>
        </p:nvSpPr>
        <p:spPr>
          <a:xfrm flipH="1">
            <a:off x="178957" y="3738137"/>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flipH="1">
            <a:off x="1373534" y="4603488"/>
            <a:ext cx="244483" cy="24452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6"/>
        <p:cNvGrpSpPr/>
        <p:nvPr/>
      </p:nvGrpSpPr>
      <p:grpSpPr>
        <a:xfrm>
          <a:off x="0" y="0"/>
          <a:ext cx="0" cy="0"/>
          <a:chOff x="0" y="0"/>
          <a:chExt cx="0" cy="0"/>
        </a:xfrm>
      </p:grpSpPr>
      <p:sp>
        <p:nvSpPr>
          <p:cNvPr id="467" name="Google Shape;467;p29"/>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9"/>
          <p:cNvGrpSpPr/>
          <p:nvPr/>
        </p:nvGrpSpPr>
        <p:grpSpPr>
          <a:xfrm>
            <a:off x="520563" y="326550"/>
            <a:ext cx="8079900" cy="426900"/>
            <a:chOff x="552450" y="401675"/>
            <a:chExt cx="8079900" cy="426900"/>
          </a:xfrm>
        </p:grpSpPr>
        <p:sp>
          <p:nvSpPr>
            <p:cNvPr id="469" name="Google Shape;469;p2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9"/>
          <p:cNvGrpSpPr/>
          <p:nvPr/>
        </p:nvGrpSpPr>
        <p:grpSpPr>
          <a:xfrm rot="-697191">
            <a:off x="7107083" y="288061"/>
            <a:ext cx="1034120" cy="1034321"/>
            <a:chOff x="7764407" y="575481"/>
            <a:chExt cx="1308352" cy="1308606"/>
          </a:xfrm>
        </p:grpSpPr>
        <p:sp>
          <p:nvSpPr>
            <p:cNvPr id="474" name="Google Shape;474;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846281">
              <a:off x="7879557" y="690583"/>
              <a:ext cx="1078052" cy="1078403"/>
              <a:chOff x="5759760" y="3433415"/>
              <a:chExt cx="583422" cy="583612"/>
            </a:xfrm>
          </p:grpSpPr>
          <p:sp>
            <p:nvSpPr>
              <p:cNvPr id="476" name="Google Shape;476;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 name="Google Shape;480;p29"/>
          <p:cNvGrpSpPr/>
          <p:nvPr/>
        </p:nvGrpSpPr>
        <p:grpSpPr>
          <a:xfrm rot="-697191">
            <a:off x="8087197" y="914503"/>
            <a:ext cx="673607" cy="673738"/>
            <a:chOff x="7764407" y="575481"/>
            <a:chExt cx="1308352" cy="1308606"/>
          </a:xfrm>
        </p:grpSpPr>
        <p:sp>
          <p:nvSpPr>
            <p:cNvPr id="481" name="Google Shape;481;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846281">
              <a:off x="7879557" y="690583"/>
              <a:ext cx="1078052" cy="1078403"/>
              <a:chOff x="5759760" y="3433415"/>
              <a:chExt cx="583422" cy="583612"/>
            </a:xfrm>
          </p:grpSpPr>
          <p:sp>
            <p:nvSpPr>
              <p:cNvPr id="483" name="Google Shape;483;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2"/>
        </a:solidFill>
        <a:effectLst/>
      </p:bgPr>
    </p:bg>
    <p:spTree>
      <p:nvGrpSpPr>
        <p:cNvPr id="1" name="Shape 487"/>
        <p:cNvGrpSpPr/>
        <p:nvPr/>
      </p:nvGrpSpPr>
      <p:grpSpPr>
        <a:xfrm>
          <a:off x="0" y="0"/>
          <a:ext cx="0" cy="0"/>
          <a:chOff x="0" y="0"/>
          <a:chExt cx="0" cy="0"/>
        </a:xfrm>
      </p:grpSpPr>
      <p:sp>
        <p:nvSpPr>
          <p:cNvPr id="488" name="Google Shape;488;p30"/>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0"/>
          <p:cNvGrpSpPr/>
          <p:nvPr/>
        </p:nvGrpSpPr>
        <p:grpSpPr>
          <a:xfrm>
            <a:off x="520563" y="326550"/>
            <a:ext cx="8079900" cy="426900"/>
            <a:chOff x="552450" y="401675"/>
            <a:chExt cx="8079900" cy="426900"/>
          </a:xfrm>
        </p:grpSpPr>
        <p:sp>
          <p:nvSpPr>
            <p:cNvPr id="490" name="Google Shape;490;p3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0"/>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5"/>
          <p:cNvGrpSpPr/>
          <p:nvPr/>
        </p:nvGrpSpPr>
        <p:grpSpPr>
          <a:xfrm>
            <a:off x="520563" y="326550"/>
            <a:ext cx="8079900" cy="426900"/>
            <a:chOff x="552450" y="401675"/>
            <a:chExt cx="8079900" cy="426900"/>
          </a:xfrm>
        </p:grpSpPr>
        <p:sp>
          <p:nvSpPr>
            <p:cNvPr id="45" name="Google Shape;45;p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subTitle" idx="1"/>
          </p:nvPr>
        </p:nvSpPr>
        <p:spPr>
          <a:xfrm>
            <a:off x="1436675" y="2384025"/>
            <a:ext cx="2420100" cy="10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5"/>
          <p:cNvSpPr txBox="1">
            <a:spLocks noGrp="1"/>
          </p:cNvSpPr>
          <p:nvPr>
            <p:ph type="subTitle" idx="2"/>
          </p:nvPr>
        </p:nvSpPr>
        <p:spPr>
          <a:xfrm>
            <a:off x="5121272" y="2383425"/>
            <a:ext cx="24231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 name="Google Shape;51;p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5"/>
          <p:cNvSpPr txBox="1">
            <a:spLocks noGrp="1"/>
          </p:cNvSpPr>
          <p:nvPr>
            <p:ph type="title" idx="3"/>
          </p:nvPr>
        </p:nvSpPr>
        <p:spPr>
          <a:xfrm>
            <a:off x="1441859" y="3389025"/>
            <a:ext cx="2409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3" name="Google Shape;53;p5"/>
          <p:cNvSpPr txBox="1">
            <a:spLocks noGrp="1"/>
          </p:cNvSpPr>
          <p:nvPr>
            <p:ph type="title" idx="4"/>
          </p:nvPr>
        </p:nvSpPr>
        <p:spPr>
          <a:xfrm>
            <a:off x="5125772" y="3389025"/>
            <a:ext cx="2414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5"/>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5"/>
          <p:cNvGrpSpPr/>
          <p:nvPr/>
        </p:nvGrpSpPr>
        <p:grpSpPr>
          <a:xfrm rot="-846281">
            <a:off x="7879557" y="690583"/>
            <a:ext cx="1078052" cy="1078403"/>
            <a:chOff x="5759760" y="3433415"/>
            <a:chExt cx="583422" cy="583612"/>
          </a:xfrm>
        </p:grpSpPr>
        <p:sp>
          <p:nvSpPr>
            <p:cNvPr id="56" name="Google Shape;56;p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7000" y="1027900"/>
            <a:ext cx="7727022" cy="3134510"/>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a:off x="520563" y="326550"/>
            <a:ext cx="8079900" cy="426900"/>
            <a:chOff x="552450" y="401675"/>
            <a:chExt cx="8079900" cy="426900"/>
          </a:xfrm>
        </p:grpSpPr>
        <p:sp>
          <p:nvSpPr>
            <p:cNvPr id="90" name="Google Shape;90;p8"/>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8"/>
          <p:cNvSpPr txBox="1">
            <a:spLocks noGrp="1"/>
          </p:cNvSpPr>
          <p:nvPr>
            <p:ph type="title"/>
          </p:nvPr>
        </p:nvSpPr>
        <p:spPr>
          <a:xfrm>
            <a:off x="1442700" y="1323975"/>
            <a:ext cx="6258600" cy="254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95" name="Google Shape;95;p8"/>
          <p:cNvGrpSpPr/>
          <p:nvPr/>
        </p:nvGrpSpPr>
        <p:grpSpPr>
          <a:xfrm>
            <a:off x="6180562" y="4095502"/>
            <a:ext cx="2148254" cy="426910"/>
            <a:chOff x="2633694" y="2674236"/>
            <a:chExt cx="1790958" cy="355877"/>
          </a:xfrm>
        </p:grpSpPr>
        <p:sp>
          <p:nvSpPr>
            <p:cNvPr id="96" name="Google Shape;96;p8"/>
            <p:cNvSpPr/>
            <p:nvPr/>
          </p:nvSpPr>
          <p:spPr>
            <a:xfrm>
              <a:off x="2633694" y="2808212"/>
              <a:ext cx="1790958" cy="221902"/>
            </a:xfrm>
            <a:custGeom>
              <a:avLst/>
              <a:gdLst/>
              <a:ahLst/>
              <a:cxnLst/>
              <a:rect l="l" t="t" r="r" b="b"/>
              <a:pathLst>
                <a:path w="37764" h="4679" extrusionOk="0">
                  <a:moveTo>
                    <a:pt x="2339" y="0"/>
                  </a:moveTo>
                  <a:lnTo>
                    <a:pt x="35423" y="0"/>
                  </a:lnTo>
                  <a:cubicBezTo>
                    <a:pt x="36710" y="0"/>
                    <a:pt x="37763" y="1053"/>
                    <a:pt x="37763" y="2339"/>
                  </a:cubicBezTo>
                  <a:lnTo>
                    <a:pt x="37763" y="2339"/>
                  </a:lnTo>
                  <a:cubicBezTo>
                    <a:pt x="37763" y="3628"/>
                    <a:pt x="36708" y="4679"/>
                    <a:pt x="35423" y="4679"/>
                  </a:cubicBezTo>
                  <a:lnTo>
                    <a:pt x="2339" y="4679"/>
                  </a:lnTo>
                  <a:cubicBezTo>
                    <a:pt x="1051" y="4679"/>
                    <a:pt x="0" y="3624"/>
                    <a:pt x="0" y="2339"/>
                  </a:cubicBezTo>
                  <a:lnTo>
                    <a:pt x="0" y="2339"/>
                  </a:lnTo>
                  <a:cubicBezTo>
                    <a:pt x="0" y="1051"/>
                    <a:pt x="1051" y="0"/>
                    <a:pt x="2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2661675" y="2831592"/>
              <a:ext cx="1369065" cy="175141"/>
            </a:xfrm>
            <a:custGeom>
              <a:avLst/>
              <a:gdLst/>
              <a:ahLst/>
              <a:cxnLst/>
              <a:rect l="l" t="t" r="r" b="b"/>
              <a:pathLst>
                <a:path w="28868" h="3693" extrusionOk="0">
                  <a:moveTo>
                    <a:pt x="1847" y="1"/>
                  </a:moveTo>
                  <a:lnTo>
                    <a:pt x="27021" y="1"/>
                  </a:lnTo>
                  <a:cubicBezTo>
                    <a:pt x="28037" y="1"/>
                    <a:pt x="28868" y="832"/>
                    <a:pt x="28868" y="1846"/>
                  </a:cubicBezTo>
                  <a:lnTo>
                    <a:pt x="28868" y="1846"/>
                  </a:lnTo>
                  <a:cubicBezTo>
                    <a:pt x="28868" y="2861"/>
                    <a:pt x="28037" y="3692"/>
                    <a:pt x="27021" y="3692"/>
                  </a:cubicBezTo>
                  <a:lnTo>
                    <a:pt x="1847" y="3692"/>
                  </a:lnTo>
                  <a:cubicBezTo>
                    <a:pt x="831" y="3692"/>
                    <a:pt x="1" y="2861"/>
                    <a:pt x="1" y="1846"/>
                  </a:cubicBezTo>
                  <a:lnTo>
                    <a:pt x="1" y="1846"/>
                  </a:lnTo>
                  <a:cubicBezTo>
                    <a:pt x="1" y="830"/>
                    <a:pt x="831" y="1"/>
                    <a:pt x="1847"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2661675" y="2831592"/>
              <a:ext cx="104904" cy="167885"/>
            </a:xfrm>
            <a:custGeom>
              <a:avLst/>
              <a:gdLst/>
              <a:ahLst/>
              <a:cxnLst/>
              <a:rect l="l" t="t" r="r" b="b"/>
              <a:pathLst>
                <a:path w="2212" h="3540" extrusionOk="0">
                  <a:moveTo>
                    <a:pt x="1115" y="3540"/>
                  </a:moveTo>
                  <a:lnTo>
                    <a:pt x="2211" y="1"/>
                  </a:lnTo>
                  <a:lnTo>
                    <a:pt x="1847" y="1"/>
                  </a:lnTo>
                  <a:cubicBezTo>
                    <a:pt x="831" y="1"/>
                    <a:pt x="1" y="832"/>
                    <a:pt x="1" y="1846"/>
                  </a:cubicBezTo>
                  <a:cubicBezTo>
                    <a:pt x="1" y="2602"/>
                    <a:pt x="461" y="3254"/>
                    <a:pt x="1115" y="354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2883434" y="2831592"/>
              <a:ext cx="225316" cy="175141"/>
            </a:xfrm>
            <a:custGeom>
              <a:avLst/>
              <a:gdLst/>
              <a:ahLst/>
              <a:cxnLst/>
              <a:rect l="l" t="t" r="r" b="b"/>
              <a:pathLst>
                <a:path w="4751" h="3693" extrusionOk="0">
                  <a:moveTo>
                    <a:pt x="1144" y="1"/>
                  </a:moveTo>
                  <a:lnTo>
                    <a:pt x="1" y="3692"/>
                  </a:lnTo>
                  <a:lnTo>
                    <a:pt x="3610" y="3692"/>
                  </a:lnTo>
                  <a:lnTo>
                    <a:pt x="4751"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3225653" y="2831592"/>
              <a:ext cx="225411" cy="175141"/>
            </a:xfrm>
            <a:custGeom>
              <a:avLst/>
              <a:gdLst/>
              <a:ahLst/>
              <a:cxnLst/>
              <a:rect l="l" t="t" r="r" b="b"/>
              <a:pathLst>
                <a:path w="4753" h="3693" extrusionOk="0">
                  <a:moveTo>
                    <a:pt x="1144" y="1"/>
                  </a:moveTo>
                  <a:lnTo>
                    <a:pt x="0" y="3692"/>
                  </a:lnTo>
                  <a:lnTo>
                    <a:pt x="3609" y="3692"/>
                  </a:lnTo>
                  <a:lnTo>
                    <a:pt x="4753"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3567966" y="2831592"/>
              <a:ext cx="225316" cy="175141"/>
            </a:xfrm>
            <a:custGeom>
              <a:avLst/>
              <a:gdLst/>
              <a:ahLst/>
              <a:cxnLst/>
              <a:rect l="l" t="t" r="r" b="b"/>
              <a:pathLst>
                <a:path w="4751" h="3693" extrusionOk="0">
                  <a:moveTo>
                    <a:pt x="1144" y="1"/>
                  </a:moveTo>
                  <a:lnTo>
                    <a:pt x="0" y="3692"/>
                  </a:lnTo>
                  <a:lnTo>
                    <a:pt x="3609" y="3692"/>
                  </a:lnTo>
                  <a:lnTo>
                    <a:pt x="4750"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3910138" y="2834058"/>
              <a:ext cx="120697" cy="172674"/>
            </a:xfrm>
            <a:custGeom>
              <a:avLst/>
              <a:gdLst/>
              <a:ahLst/>
              <a:cxnLst/>
              <a:rect l="l" t="t" r="r" b="b"/>
              <a:pathLst>
                <a:path w="2545" h="3641" extrusionOk="0">
                  <a:moveTo>
                    <a:pt x="1128" y="0"/>
                  </a:moveTo>
                  <a:lnTo>
                    <a:pt x="1" y="3640"/>
                  </a:lnTo>
                  <a:lnTo>
                    <a:pt x="696" y="3640"/>
                  </a:lnTo>
                  <a:cubicBezTo>
                    <a:pt x="1712" y="3640"/>
                    <a:pt x="2543" y="2809"/>
                    <a:pt x="2543" y="1794"/>
                  </a:cubicBezTo>
                  <a:cubicBezTo>
                    <a:pt x="2545" y="928"/>
                    <a:pt x="1938" y="196"/>
                    <a:pt x="1128" y="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3915923" y="2674236"/>
              <a:ext cx="99877" cy="70806"/>
            </a:xfrm>
            <a:custGeom>
              <a:avLst/>
              <a:gdLst/>
              <a:ahLst/>
              <a:cxnLst/>
              <a:rect l="l" t="t" r="r" b="b"/>
              <a:pathLst>
                <a:path w="2106" h="1493" extrusionOk="0">
                  <a:moveTo>
                    <a:pt x="163" y="740"/>
                  </a:moveTo>
                  <a:lnTo>
                    <a:pt x="747" y="1324"/>
                  </a:lnTo>
                  <a:cubicBezTo>
                    <a:pt x="917" y="1493"/>
                    <a:pt x="1191" y="1493"/>
                    <a:pt x="1362" y="1324"/>
                  </a:cubicBezTo>
                  <a:lnTo>
                    <a:pt x="1944" y="740"/>
                  </a:lnTo>
                  <a:cubicBezTo>
                    <a:pt x="2073" y="613"/>
                    <a:pt x="2106" y="434"/>
                    <a:pt x="2036" y="267"/>
                  </a:cubicBezTo>
                  <a:cubicBezTo>
                    <a:pt x="1968" y="101"/>
                    <a:pt x="1814" y="0"/>
                    <a:pt x="1635" y="0"/>
                  </a:cubicBezTo>
                  <a:lnTo>
                    <a:pt x="469" y="0"/>
                  </a:lnTo>
                  <a:cubicBezTo>
                    <a:pt x="288" y="0"/>
                    <a:pt x="138" y="103"/>
                    <a:pt x="68" y="267"/>
                  </a:cubicBezTo>
                  <a:cubicBezTo>
                    <a:pt x="0" y="432"/>
                    <a:pt x="37" y="615"/>
                    <a:pt x="163" y="74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8"/>
          <p:cNvSpPr/>
          <p:nvPr/>
        </p:nvSpPr>
        <p:spPr>
          <a:xfrm>
            <a:off x="719991" y="4282275"/>
            <a:ext cx="260940" cy="240148"/>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1056825" y="4303691"/>
            <a:ext cx="625008" cy="196900"/>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1850464" y="4303691"/>
            <a:ext cx="428107" cy="196900"/>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07"/>
        <p:cNvGrpSpPr/>
        <p:nvPr/>
      </p:nvGrpSpPr>
      <p:grpSpPr>
        <a:xfrm>
          <a:off x="0" y="0"/>
          <a:ext cx="0" cy="0"/>
          <a:chOff x="0" y="0"/>
          <a:chExt cx="0" cy="0"/>
        </a:xfrm>
      </p:grpSpPr>
      <p:sp>
        <p:nvSpPr>
          <p:cNvPr id="108" name="Google Shape;108;p9"/>
          <p:cNvSpPr/>
          <p:nvPr/>
        </p:nvSpPr>
        <p:spPr>
          <a:xfrm>
            <a:off x="520575" y="819150"/>
            <a:ext cx="8079900" cy="3898800"/>
          </a:xfrm>
          <a:prstGeom prst="roundRect">
            <a:avLst>
              <a:gd name="adj" fmla="val 3542"/>
            </a:avLst>
          </a:pr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9"/>
          <p:cNvGrpSpPr/>
          <p:nvPr/>
        </p:nvGrpSpPr>
        <p:grpSpPr>
          <a:xfrm>
            <a:off x="520563" y="326550"/>
            <a:ext cx="8079900" cy="426900"/>
            <a:chOff x="552450" y="401675"/>
            <a:chExt cx="8079900" cy="426900"/>
          </a:xfrm>
        </p:grpSpPr>
        <p:sp>
          <p:nvSpPr>
            <p:cNvPr id="110" name="Google Shape;110;p9"/>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9"/>
          <p:cNvSpPr txBox="1">
            <a:spLocks noGrp="1"/>
          </p:cNvSpPr>
          <p:nvPr>
            <p:ph type="title"/>
          </p:nvPr>
        </p:nvSpPr>
        <p:spPr>
          <a:xfrm>
            <a:off x="2490600" y="1614600"/>
            <a:ext cx="4162800" cy="9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9"/>
          <p:cNvSpPr txBox="1">
            <a:spLocks noGrp="1"/>
          </p:cNvSpPr>
          <p:nvPr>
            <p:ph type="subTitle" idx="1"/>
          </p:nvPr>
        </p:nvSpPr>
        <p:spPr>
          <a:xfrm>
            <a:off x="2479125" y="2734850"/>
            <a:ext cx="4162800" cy="10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9"/>
          <p:cNvSpPr/>
          <p:nvPr/>
        </p:nvSpPr>
        <p:spPr>
          <a:xfrm>
            <a:off x="8038964" y="2136263"/>
            <a:ext cx="200227" cy="199811"/>
          </a:xfrm>
          <a:custGeom>
            <a:avLst/>
            <a:gdLst/>
            <a:ahLst/>
            <a:cxnLst/>
            <a:rect l="l" t="t" r="r" b="b"/>
            <a:pathLst>
              <a:path w="963" h="961" extrusionOk="0">
                <a:moveTo>
                  <a:pt x="482" y="960"/>
                </a:moveTo>
                <a:cubicBezTo>
                  <a:pt x="747" y="960"/>
                  <a:pt x="963" y="745"/>
                  <a:pt x="963" y="481"/>
                </a:cubicBezTo>
                <a:cubicBezTo>
                  <a:pt x="963" y="216"/>
                  <a:pt x="747" y="0"/>
                  <a:pt x="482" y="0"/>
                </a:cubicBezTo>
                <a:cubicBezTo>
                  <a:pt x="217" y="0"/>
                  <a:pt x="1" y="216"/>
                  <a:pt x="1" y="481"/>
                </a:cubicBezTo>
                <a:cubicBezTo>
                  <a:pt x="1" y="742"/>
                  <a:pt x="219" y="960"/>
                  <a:pt x="482" y="960"/>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720009" y="4386686"/>
            <a:ext cx="88589" cy="216812"/>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873842" y="4435273"/>
            <a:ext cx="592107" cy="119511"/>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1530695" y="4435273"/>
            <a:ext cx="296180" cy="119511"/>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1891870" y="4386686"/>
            <a:ext cx="88841" cy="216812"/>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354510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68358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406625"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822061"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1"/>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2"/>
        <p:cNvGrpSpPr/>
        <p:nvPr/>
      </p:nvGrpSpPr>
      <p:grpSpPr>
        <a:xfrm>
          <a:off x="0" y="0"/>
          <a:ext cx="0" cy="0"/>
          <a:chOff x="0" y="0"/>
          <a:chExt cx="0" cy="0"/>
        </a:xfrm>
      </p:grpSpPr>
      <p:grpSp>
        <p:nvGrpSpPr>
          <p:cNvPr id="153" name="Google Shape;153;p13"/>
          <p:cNvGrpSpPr/>
          <p:nvPr/>
        </p:nvGrpSpPr>
        <p:grpSpPr>
          <a:xfrm>
            <a:off x="520563" y="326550"/>
            <a:ext cx="8079900" cy="426900"/>
            <a:chOff x="552450" y="401675"/>
            <a:chExt cx="8079900" cy="426900"/>
          </a:xfrm>
        </p:grpSpPr>
        <p:sp>
          <p:nvSpPr>
            <p:cNvPr id="154" name="Google Shape;154;p1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22404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0" name="Google Shape;160;p13"/>
          <p:cNvSpPr txBox="1">
            <a:spLocks noGrp="1"/>
          </p:cNvSpPr>
          <p:nvPr>
            <p:ph type="subTitle" idx="1"/>
          </p:nvPr>
        </p:nvSpPr>
        <p:spPr>
          <a:xfrm>
            <a:off x="2079550" y="2426200"/>
            <a:ext cx="22296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1" name="Google Shape;161;p13"/>
          <p:cNvSpPr txBox="1">
            <a:spLocks noGrp="1"/>
          </p:cNvSpPr>
          <p:nvPr>
            <p:ph type="title" idx="2" hasCustomPrompt="1"/>
          </p:nvPr>
        </p:nvSpPr>
        <p:spPr>
          <a:xfrm rot="1296">
            <a:off x="4795982" y="3370397"/>
            <a:ext cx="795600" cy="593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 name="Google Shape;162;p13"/>
          <p:cNvSpPr txBox="1">
            <a:spLocks noGrp="1"/>
          </p:cNvSpPr>
          <p:nvPr>
            <p:ph type="title" idx="3" hasCustomPrompt="1"/>
          </p:nvPr>
        </p:nvSpPr>
        <p:spPr>
          <a:xfrm>
            <a:off x="881056" y="3370847"/>
            <a:ext cx="7956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3"/>
          <p:cNvSpPr txBox="1">
            <a:spLocks noGrp="1"/>
          </p:cNvSpPr>
          <p:nvPr>
            <p:ph type="title" idx="4"/>
          </p:nvPr>
        </p:nvSpPr>
        <p:spPr>
          <a:xfrm>
            <a:off x="2242402" y="3341825"/>
            <a:ext cx="1879800" cy="400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4" name="Google Shape;164;p13"/>
          <p:cNvSpPr txBox="1">
            <a:spLocks noGrp="1"/>
          </p:cNvSpPr>
          <p:nvPr>
            <p:ph type="subTitle" idx="5"/>
          </p:nvPr>
        </p:nvSpPr>
        <p:spPr>
          <a:xfrm>
            <a:off x="2087410" y="3782550"/>
            <a:ext cx="22296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5" name="Google Shape;165;p13"/>
          <p:cNvSpPr txBox="1">
            <a:spLocks noGrp="1"/>
          </p:cNvSpPr>
          <p:nvPr>
            <p:ph type="title" idx="6"/>
          </p:nvPr>
        </p:nvSpPr>
        <p:spPr>
          <a:xfrm>
            <a:off x="6109156" y="333972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6" name="Google Shape;166;p13"/>
          <p:cNvSpPr txBox="1">
            <a:spLocks noGrp="1"/>
          </p:cNvSpPr>
          <p:nvPr>
            <p:ph type="subTitle" idx="7"/>
          </p:nvPr>
        </p:nvSpPr>
        <p:spPr>
          <a:xfrm>
            <a:off x="5932350" y="3782554"/>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7" name="Google Shape;167;p13"/>
          <p:cNvSpPr txBox="1">
            <a:spLocks noGrp="1"/>
          </p:cNvSpPr>
          <p:nvPr>
            <p:ph type="title" idx="8"/>
          </p:nvPr>
        </p:nvSpPr>
        <p:spPr>
          <a:xfrm>
            <a:off x="61091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8" name="Google Shape;168;p13"/>
          <p:cNvSpPr txBox="1">
            <a:spLocks noGrp="1"/>
          </p:cNvSpPr>
          <p:nvPr>
            <p:ph type="subTitle" idx="9"/>
          </p:nvPr>
        </p:nvSpPr>
        <p:spPr>
          <a:xfrm>
            <a:off x="5932362" y="2424850"/>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9" name="Google Shape;169;p13"/>
          <p:cNvSpPr txBox="1">
            <a:spLocks noGrp="1"/>
          </p:cNvSpPr>
          <p:nvPr>
            <p:ph type="title" idx="13" hasCustomPrompt="1"/>
          </p:nvPr>
        </p:nvSpPr>
        <p:spPr>
          <a:xfrm rot="1296">
            <a:off x="4795981" y="1964342"/>
            <a:ext cx="795600" cy="59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0" name="Google Shape;170;p13"/>
          <p:cNvSpPr txBox="1">
            <a:spLocks noGrp="1"/>
          </p:cNvSpPr>
          <p:nvPr>
            <p:ph type="title" idx="14" hasCustomPrompt="1"/>
          </p:nvPr>
        </p:nvSpPr>
        <p:spPr>
          <a:xfrm rot="1302">
            <a:off x="882700" y="1964200"/>
            <a:ext cx="7923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1" name="Google Shape;171;p13"/>
          <p:cNvSpPr txBox="1">
            <a:spLocks noGrp="1"/>
          </p:cNvSpPr>
          <p:nvPr>
            <p:ph type="title" idx="15"/>
          </p:nvPr>
        </p:nvSpPr>
        <p:spPr>
          <a:xfrm>
            <a:off x="720000" y="935913"/>
            <a:ext cx="77040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2" name="Google Shape;172;p13"/>
          <p:cNvGrpSpPr/>
          <p:nvPr/>
        </p:nvGrpSpPr>
        <p:grpSpPr>
          <a:xfrm>
            <a:off x="7764407" y="575481"/>
            <a:ext cx="1308352" cy="1308606"/>
            <a:chOff x="7764407" y="575481"/>
            <a:chExt cx="1308352" cy="1308606"/>
          </a:xfrm>
        </p:grpSpPr>
        <p:sp>
          <p:nvSpPr>
            <p:cNvPr id="173" name="Google Shape;173;p13"/>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3"/>
            <p:cNvGrpSpPr/>
            <p:nvPr/>
          </p:nvGrpSpPr>
          <p:grpSpPr>
            <a:xfrm rot="-846281">
              <a:off x="7879557" y="690583"/>
              <a:ext cx="1078052" cy="1078403"/>
              <a:chOff x="5759760" y="3433415"/>
              <a:chExt cx="583422" cy="583612"/>
            </a:xfrm>
          </p:grpSpPr>
          <p:sp>
            <p:nvSpPr>
              <p:cNvPr id="175" name="Google Shape;175;p13"/>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3"/>
          <p:cNvSpPr/>
          <p:nvPr/>
        </p:nvSpPr>
        <p:spPr>
          <a:xfrm>
            <a:off x="7455971" y="575487"/>
            <a:ext cx="593886" cy="59399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lt1"/>
        </a:solidFill>
        <a:effectLst/>
      </p:bgPr>
    </p:bg>
    <p:spTree>
      <p:nvGrpSpPr>
        <p:cNvPr id="1" name="Shape 189"/>
        <p:cNvGrpSpPr/>
        <p:nvPr/>
      </p:nvGrpSpPr>
      <p:grpSpPr>
        <a:xfrm>
          <a:off x="0" y="0"/>
          <a:ext cx="0" cy="0"/>
          <a:chOff x="0" y="0"/>
          <a:chExt cx="0" cy="0"/>
        </a:xfrm>
      </p:grpSpPr>
      <p:sp>
        <p:nvSpPr>
          <p:cNvPr id="190" name="Google Shape;190;p1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15"/>
          <p:cNvGrpSpPr/>
          <p:nvPr/>
        </p:nvGrpSpPr>
        <p:grpSpPr>
          <a:xfrm>
            <a:off x="520563" y="326550"/>
            <a:ext cx="8079900" cy="426900"/>
            <a:chOff x="552450" y="401675"/>
            <a:chExt cx="8079900" cy="426900"/>
          </a:xfrm>
        </p:grpSpPr>
        <p:sp>
          <p:nvSpPr>
            <p:cNvPr id="192" name="Google Shape;192;p1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7" name="Google Shape;197;p15"/>
          <p:cNvSpPr/>
          <p:nvPr/>
        </p:nvSpPr>
        <p:spPr>
          <a:xfrm>
            <a:off x="670636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rot="1454574">
            <a:off x="7429934" y="440631"/>
            <a:ext cx="1199725" cy="1169337"/>
            <a:chOff x="7352643" y="433005"/>
            <a:chExt cx="1199742" cy="1169354"/>
          </a:xfrm>
        </p:grpSpPr>
        <p:sp>
          <p:nvSpPr>
            <p:cNvPr id="199" name="Google Shape;199;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5"/>
          <p:cNvSpPr/>
          <p:nvPr/>
        </p:nvSpPr>
        <p:spPr>
          <a:xfrm>
            <a:off x="588721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15"/>
          <p:cNvGrpSpPr/>
          <p:nvPr/>
        </p:nvGrpSpPr>
        <p:grpSpPr>
          <a:xfrm rot="2954896">
            <a:off x="168653" y="4078555"/>
            <a:ext cx="862337" cy="840495"/>
            <a:chOff x="7352643" y="433005"/>
            <a:chExt cx="1199742" cy="1169354"/>
          </a:xfrm>
        </p:grpSpPr>
        <p:sp>
          <p:nvSpPr>
            <p:cNvPr id="205" name="Google Shape;205;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_2">
    <p:bg>
      <p:bgPr>
        <a:solidFill>
          <a:schemeClr val="lt1"/>
        </a:solidFill>
        <a:effectLst/>
      </p:bgPr>
    </p:bg>
    <p:spTree>
      <p:nvGrpSpPr>
        <p:cNvPr id="1" name="Shape 209"/>
        <p:cNvGrpSpPr/>
        <p:nvPr/>
      </p:nvGrpSpPr>
      <p:grpSpPr>
        <a:xfrm>
          <a:off x="0" y="0"/>
          <a:ext cx="0" cy="0"/>
          <a:chOff x="0" y="0"/>
          <a:chExt cx="0" cy="0"/>
        </a:xfrm>
      </p:grpSpPr>
      <p:sp>
        <p:nvSpPr>
          <p:cNvPr id="210" name="Google Shape;210;p1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6"/>
          <p:cNvGrpSpPr/>
          <p:nvPr/>
        </p:nvGrpSpPr>
        <p:grpSpPr>
          <a:xfrm>
            <a:off x="520563" y="326550"/>
            <a:ext cx="8079900" cy="426900"/>
            <a:chOff x="552450" y="401675"/>
            <a:chExt cx="8079900" cy="426900"/>
          </a:xfrm>
        </p:grpSpPr>
        <p:sp>
          <p:nvSpPr>
            <p:cNvPr id="212" name="Google Shape;212;p1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7" name="Google Shape;217;p16"/>
          <p:cNvGrpSpPr/>
          <p:nvPr/>
        </p:nvGrpSpPr>
        <p:grpSpPr>
          <a:xfrm rot="-697191">
            <a:off x="7107083" y="288061"/>
            <a:ext cx="1034120" cy="1034321"/>
            <a:chOff x="7764407" y="575481"/>
            <a:chExt cx="1308352" cy="1308606"/>
          </a:xfrm>
        </p:grpSpPr>
        <p:sp>
          <p:nvSpPr>
            <p:cNvPr id="218" name="Google Shape;218;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6"/>
            <p:cNvGrpSpPr/>
            <p:nvPr/>
          </p:nvGrpSpPr>
          <p:grpSpPr>
            <a:xfrm rot="-846281">
              <a:off x="7879557" y="690583"/>
              <a:ext cx="1078052" cy="1078403"/>
              <a:chOff x="5759760" y="3433415"/>
              <a:chExt cx="583422" cy="583612"/>
            </a:xfrm>
          </p:grpSpPr>
          <p:sp>
            <p:nvSpPr>
              <p:cNvPr id="220" name="Google Shape;220;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6"/>
          <p:cNvGrpSpPr/>
          <p:nvPr/>
        </p:nvGrpSpPr>
        <p:grpSpPr>
          <a:xfrm rot="-697191">
            <a:off x="8087197" y="914503"/>
            <a:ext cx="673607" cy="673738"/>
            <a:chOff x="7764407" y="575481"/>
            <a:chExt cx="1308352" cy="1308606"/>
          </a:xfrm>
        </p:grpSpPr>
        <p:sp>
          <p:nvSpPr>
            <p:cNvPr id="225" name="Google Shape;225;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846281">
              <a:off x="7879557" y="690583"/>
              <a:ext cx="1078052" cy="1078403"/>
              <a:chOff x="5759760" y="3433415"/>
              <a:chExt cx="583422" cy="583612"/>
            </a:xfrm>
          </p:grpSpPr>
          <p:sp>
            <p:nvSpPr>
              <p:cNvPr id="227" name="Google Shape;227;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1_3">
    <p:bg>
      <p:bgPr>
        <a:solidFill>
          <a:schemeClr val="lt1"/>
        </a:solidFill>
        <a:effectLst/>
      </p:bgPr>
    </p:bg>
    <p:spTree>
      <p:nvGrpSpPr>
        <p:cNvPr id="1" name="Shape 231"/>
        <p:cNvGrpSpPr/>
        <p:nvPr/>
      </p:nvGrpSpPr>
      <p:grpSpPr>
        <a:xfrm>
          <a:off x="0" y="0"/>
          <a:ext cx="0" cy="0"/>
          <a:chOff x="0" y="0"/>
          <a:chExt cx="0" cy="0"/>
        </a:xfrm>
      </p:grpSpPr>
      <p:sp>
        <p:nvSpPr>
          <p:cNvPr id="232" name="Google Shape;232;p1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7"/>
          <p:cNvGrpSpPr/>
          <p:nvPr/>
        </p:nvGrpSpPr>
        <p:grpSpPr>
          <a:xfrm>
            <a:off x="520563" y="326550"/>
            <a:ext cx="8079900" cy="426900"/>
            <a:chOff x="552450" y="401675"/>
            <a:chExt cx="8079900" cy="426900"/>
          </a:xfrm>
        </p:grpSpPr>
        <p:sp>
          <p:nvSpPr>
            <p:cNvPr id="234" name="Google Shape;234;p1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7"/>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17"/>
          <p:cNvSpPr/>
          <p:nvPr/>
        </p:nvSpPr>
        <p:spPr>
          <a:xfrm rot="423713">
            <a:off x="494816" y="3568421"/>
            <a:ext cx="440976" cy="44109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3237051" flipH="1">
            <a:off x="-70552" y="3201499"/>
            <a:ext cx="1457989" cy="1186350"/>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1pPr>
            <a:lvl2pPr lvl="1"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2pPr>
            <a:lvl3pPr lvl="2"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3pPr>
            <a:lvl4pPr lvl="3"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4pPr>
            <a:lvl5pPr lvl="4"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5pPr>
            <a:lvl6pPr lvl="5"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6pPr>
            <a:lvl7pPr lvl="6"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7pPr>
            <a:lvl8pPr lvl="7"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8pPr>
            <a:lvl9pPr lvl="8"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20000" y="1619250"/>
            <a:ext cx="7704000" cy="2983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8" r:id="rId5"/>
    <p:sldLayoutId id="2147483659" r:id="rId6"/>
    <p:sldLayoutId id="2147483661" r:id="rId7"/>
    <p:sldLayoutId id="2147483662" r:id="rId8"/>
    <p:sldLayoutId id="2147483663" r:id="rId9"/>
    <p:sldLayoutId id="2147483666" r:id="rId10"/>
    <p:sldLayoutId id="2147483675" r:id="rId11"/>
    <p:sldLayoutId id="2147483676" r:id="rId12"/>
  </p:sldLayoutIdLst>
  <mc:AlternateContent xmlns:mc="http://schemas.openxmlformats.org/markup-compatibility/2006">
    <mc:Choice xmlns:p14="http://schemas.microsoft.com/office/powerpoint/2010/main" Requires="p14">
      <p:transition spd="slow" p14:dur="2000"/>
    </mc:Choice>
    <mc:Fallback>
      <p:transition spd="slow"/>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5" name="Rectangle 34"/>
          <p:cNvSpPr/>
          <p:nvPr/>
        </p:nvSpPr>
        <p:spPr>
          <a:xfrm>
            <a:off x="0" y="0"/>
            <a:ext cx="3615146" cy="5143500"/>
          </a:xfrm>
          <a:prstGeom prst="rect">
            <a:avLst/>
          </a:prstGeom>
          <a:solidFill>
            <a:srgbClr val="88A6F3"/>
          </a:solidFill>
          <a:ln>
            <a:solidFill>
              <a:srgbClr val="88A6F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25" name="Rectangle 24"/>
          <p:cNvSpPr/>
          <p:nvPr/>
        </p:nvSpPr>
        <p:spPr>
          <a:xfrm>
            <a:off x="581199" y="1570105"/>
            <a:ext cx="2488474" cy="2123658"/>
          </a:xfrm>
          <a:prstGeom prst="rect">
            <a:avLst/>
          </a:prstGeom>
        </p:spPr>
        <p:txBody>
          <a:bodyPr wrap="square">
            <a:spAutoFit/>
          </a:bodyPr>
          <a:lstStyle/>
          <a:p>
            <a:pPr algn="ctr"/>
            <a:r>
              <a:rPr lang="id-ID" sz="3300" b="1" dirty="0">
                <a:latin typeface="Repeater" panose="00000500000000000000" pitchFamily="2" charset="0"/>
              </a:rPr>
              <a:t>ANDROID MIGRATION TO JETPACK COMPOSE</a:t>
            </a:r>
          </a:p>
        </p:txBody>
      </p:sp>
      <p:sp>
        <p:nvSpPr>
          <p:cNvPr id="26" name="Rectangle 25"/>
          <p:cNvSpPr/>
          <p:nvPr/>
        </p:nvSpPr>
        <p:spPr>
          <a:xfrm>
            <a:off x="350336" y="426888"/>
            <a:ext cx="2943863" cy="1200329"/>
          </a:xfrm>
          <a:prstGeom prst="rect">
            <a:avLst/>
          </a:prstGeom>
        </p:spPr>
        <p:txBody>
          <a:bodyPr wrap="square">
            <a:spAutoFit/>
          </a:bodyPr>
          <a:lstStyle/>
          <a:p>
            <a:pPr algn="ctr"/>
            <a:r>
              <a:rPr lang="id-ID" sz="3600" b="1" dirty="0">
                <a:solidFill>
                  <a:srgbClr val="FF0000"/>
                </a:solidFill>
                <a:latin typeface="Repeater" panose="00000500000000000000" pitchFamily="2" charset="0"/>
              </a:rPr>
              <a:t>ATLAS</a:t>
            </a:r>
            <a:r>
              <a:rPr lang="id-ID" sz="3600" b="1" dirty="0">
                <a:latin typeface="Repeater" panose="00000500000000000000" pitchFamily="2" charset="0"/>
              </a:rPr>
              <a:t> </a:t>
            </a:r>
          </a:p>
          <a:p>
            <a:pPr algn="ctr"/>
            <a:r>
              <a:rPr lang="id-ID" sz="3600" b="1" dirty="0">
                <a:solidFill>
                  <a:schemeClr val="bg1"/>
                </a:solidFill>
                <a:latin typeface="Repeater" panose="00000500000000000000" pitchFamily="2" charset="0"/>
              </a:rPr>
              <a:t>INDONESIA</a:t>
            </a:r>
            <a:endParaRPr lang="en-US" sz="3600" b="1" dirty="0">
              <a:solidFill>
                <a:schemeClr val="bg1"/>
              </a:solidFill>
              <a:latin typeface="Repeater" panose="00000500000000000000" pitchFamily="2" charset="0"/>
            </a:endParaRPr>
          </a:p>
        </p:txBody>
      </p:sp>
      <p:sp>
        <p:nvSpPr>
          <p:cNvPr id="27" name="Rectangle 26"/>
          <p:cNvSpPr/>
          <p:nvPr/>
        </p:nvSpPr>
        <p:spPr>
          <a:xfrm>
            <a:off x="350336" y="4087808"/>
            <a:ext cx="2943863" cy="577081"/>
          </a:xfrm>
          <a:prstGeom prst="rect">
            <a:avLst/>
          </a:prstGeom>
        </p:spPr>
        <p:txBody>
          <a:bodyPr wrap="square">
            <a:spAutoFit/>
          </a:bodyPr>
          <a:lstStyle/>
          <a:p>
            <a:pPr algn="ctr"/>
            <a:r>
              <a:rPr lang="id-ID" sz="1050" b="1" dirty="0">
                <a:latin typeface="Calibri" panose="020F0502020204030204" pitchFamily="34" charset="0"/>
                <a:cs typeface="Calibri" panose="020F0502020204030204" pitchFamily="34" charset="0"/>
              </a:rPr>
              <a:t>DICODING</a:t>
            </a:r>
          </a:p>
          <a:p>
            <a:pPr algn="ctr"/>
            <a:r>
              <a:rPr lang="id-ID" sz="1050" b="1" dirty="0">
                <a:latin typeface="Calibri" panose="020F0502020204030204" pitchFamily="34" charset="0"/>
                <a:cs typeface="Calibri" panose="020F0502020204030204" pitchFamily="34" charset="0"/>
              </a:rPr>
              <a:t>Compose Champion Indonesia 2023: </a:t>
            </a:r>
          </a:p>
          <a:p>
            <a:pPr algn="ctr"/>
            <a:r>
              <a:rPr lang="id-ID" sz="1050" b="1" dirty="0">
                <a:latin typeface="Calibri" panose="020F0502020204030204" pitchFamily="34" charset="0"/>
                <a:cs typeface="Calibri" panose="020F0502020204030204" pitchFamily="34" charset="0"/>
              </a:rPr>
              <a:t>Compose Migration Champion Challenge</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9919" y="426887"/>
            <a:ext cx="2139701" cy="2139701"/>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293" y="2566589"/>
            <a:ext cx="1747199" cy="2075217"/>
          </a:xfrm>
          <a:prstGeom prst="rect">
            <a:avLst/>
          </a:prstGeom>
        </p:spPr>
      </p:pic>
      <p:pic>
        <p:nvPicPr>
          <p:cNvPr id="37" name="Picture 4" descr="Animate with Jetpack Compose: Animate as State and Animation Specs | by  Andrew Khrystian | ProAndroidDev"/>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603" r="19738"/>
          <a:stretch/>
        </p:blipFill>
        <p:spPr bwMode="auto">
          <a:xfrm>
            <a:off x="6477462" y="2566589"/>
            <a:ext cx="2476081" cy="2075217"/>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p:cNvSpPr/>
          <p:nvPr/>
        </p:nvSpPr>
        <p:spPr>
          <a:xfrm>
            <a:off x="5662077" y="3231906"/>
            <a:ext cx="815385" cy="744583"/>
          </a:xfrm>
          <a:prstGeom prst="rightArrow">
            <a:avLst/>
          </a:prstGeom>
          <a:solidFill>
            <a:schemeClr val="tx2">
              <a:lumMod val="20000"/>
              <a:lumOff val="80000"/>
            </a:schemeClr>
          </a:solidFill>
          <a:ln w="57150">
            <a:solidFill>
              <a:srgbClr val="FFC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ln>
                <a:solidFill>
                  <a:schemeClr val="tx1"/>
                </a:solidFill>
                <a:prstDash val="lgDashDot"/>
              </a:ln>
            </a:endParaRPr>
          </a:p>
        </p:txBody>
      </p:sp>
      <p:sp>
        <p:nvSpPr>
          <p:cNvPr id="40" name="Rectangle 39"/>
          <p:cNvSpPr/>
          <p:nvPr/>
        </p:nvSpPr>
        <p:spPr>
          <a:xfrm>
            <a:off x="314866" y="3763827"/>
            <a:ext cx="2943863" cy="253916"/>
          </a:xfrm>
          <a:prstGeom prst="rect">
            <a:avLst/>
          </a:prstGeom>
        </p:spPr>
        <p:txBody>
          <a:bodyPr wrap="square">
            <a:spAutoFit/>
          </a:bodyPr>
          <a:lstStyle/>
          <a:p>
            <a:pPr algn="ctr"/>
            <a:r>
              <a:rPr lang="id-ID" sz="1050" b="1" dirty="0">
                <a:latin typeface="Calibri" panose="020F0502020204030204" pitchFamily="34" charset="0"/>
                <a:cs typeface="Calibri" panose="020F0502020204030204" pitchFamily="34" charset="0"/>
              </a:rPr>
              <a:t>ARIF PURNOMO AJI . REEFII</a:t>
            </a:r>
          </a:p>
        </p:txBody>
      </p:sp>
      <p:sp>
        <p:nvSpPr>
          <p:cNvPr id="42" name="Elipse 28">
            <a:extLst>
              <a:ext uri="{FF2B5EF4-FFF2-40B4-BE49-F238E27FC236}">
                <a16:creationId xmlns:a16="http://schemas.microsoft.com/office/drawing/2014/main" id="{8FD4F970-BD8E-41EF-86D9-82917AC87E76}"/>
              </a:ext>
            </a:extLst>
          </p:cNvPr>
          <p:cNvSpPr/>
          <p:nvPr/>
        </p:nvSpPr>
        <p:spPr>
          <a:xfrm>
            <a:off x="7934190" y="1833509"/>
            <a:ext cx="590204" cy="590204"/>
          </a:xfrm>
          <a:prstGeom prst="ellipse">
            <a:avLst/>
          </a:prstGeom>
          <a:solidFill>
            <a:srgbClr val="A3D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43" name="Subtitle 2">
            <a:extLst>
              <a:ext uri="{FF2B5EF4-FFF2-40B4-BE49-F238E27FC236}">
                <a16:creationId xmlns:a16="http://schemas.microsoft.com/office/drawing/2014/main" id="{EBE76197-6C5C-4624-B17E-FE4E084DED35}"/>
              </a:ext>
            </a:extLst>
          </p:cNvPr>
          <p:cNvSpPr txBox="1">
            <a:spLocks/>
          </p:cNvSpPr>
          <p:nvPr/>
        </p:nvSpPr>
        <p:spPr>
          <a:xfrm>
            <a:off x="4295227" y="1976385"/>
            <a:ext cx="594000" cy="590203"/>
          </a:xfrm>
          <a:prstGeom prst="rect">
            <a:avLst/>
          </a:prstGeom>
        </p:spPr>
        <p:txBody>
          <a:bodyPr spcFirstLastPara="1" vert="horz" lIns="68580" tIns="34290" rIns="67500" bIns="34290" numCol="1" rtlCol="0">
            <a:prstTxWarp prst="textCircle">
              <a:avLst>
                <a:gd name="adj" fmla="val 114949"/>
              </a:avLst>
            </a:prstTxWarp>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naheim" panose="02000503000000000000" pitchFamily="2"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Anaheim" panose="02000503000000000000" pitchFamily="2"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Anaheim" panose="02000503000000000000" pitchFamily="2"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Anaheim" panose="02000503000000000000" pitchFamily="2"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Anaheim" panose="02000503000000000000" pitchFamily="2"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id-ID" sz="900" dirty="0">
                <a:solidFill>
                  <a:schemeClr val="bg1"/>
                </a:solidFill>
                <a:latin typeface="Montserrat" panose="00000500000000000000" pitchFamily="50" charset="0"/>
              </a:rPr>
              <a:t>com.reefii.atlasindonesia*compose</a:t>
            </a:r>
            <a:r>
              <a:rPr lang="id-ID" sz="900" dirty="0">
                <a:latin typeface="Montserrat" panose="00000500000000000000" pitchFamily="50" charset="0"/>
              </a:rPr>
              <a:t>*</a:t>
            </a:r>
            <a:endParaRPr lang="en-US" sz="900" dirty="0">
              <a:latin typeface="Montserrat" panose="00000500000000000000" pitchFamily="50" charset="0"/>
            </a:endParaRPr>
          </a:p>
        </p:txBody>
      </p:sp>
    </p:spTree>
    <p:extLst>
      <p:ext uri="{BB962C8B-B14F-4D97-AF65-F5344CB8AC3E}">
        <p14:creationId xmlns:p14="http://schemas.microsoft.com/office/powerpoint/2010/main" val="3257436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 fill="hold" grpId="0" nodeType="afterEffect" p14:presetBounceEnd="5000">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14:bounceEnd="5000">
                                          <p:cBhvr additive="base">
                                            <p:cTn id="7" dur="600" fill="hold"/>
                                            <p:tgtEl>
                                              <p:spTgt spid="42"/>
                                            </p:tgtEl>
                                            <p:attrNameLst>
                                              <p:attrName>ppt_x</p:attrName>
                                            </p:attrNameLst>
                                          </p:cBhvr>
                                          <p:tavLst>
                                            <p:tav tm="0">
                                              <p:val>
                                                <p:strVal val="#ppt_x"/>
                                              </p:val>
                                            </p:tav>
                                            <p:tav tm="100000">
                                              <p:val>
                                                <p:strVal val="#ppt_x"/>
                                              </p:val>
                                            </p:tav>
                                          </p:tavLst>
                                        </p:anim>
                                        <p:anim calcmode="lin" valueType="num" p14:bounceEnd="5000">
                                          <p:cBhvr additive="base">
                                            <p:cTn id="8" dur="60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600"/>
                                </p:stCondLst>
                                <p:childTnLst>
                                  <p:par>
                                    <p:cTn id="10" presetID="26" presetClass="emph" presetSubtype="0" fill="hold" grpId="0" nodeType="afterEffect">
                                      <p:stCondLst>
                                        <p:cond delay="0"/>
                                      </p:stCondLst>
                                      <p:childTnLst>
                                        <p:animEffect transition="out" filter="fade">
                                          <p:cBhvr>
                                            <p:cTn id="11" dur="500" tmFilter="0, 0; .2, .5; .8, .5; 1, 0"/>
                                            <p:tgtEl>
                                              <p:spTgt spid="43"/>
                                            </p:tgtEl>
                                          </p:cBhvr>
                                        </p:animEffect>
                                        <p:animScale>
                                          <p:cBhvr>
                                            <p:cTn id="12" dur="250" autoRev="1" fill="hold"/>
                                            <p:tgtEl>
                                              <p:spTgt spid="43"/>
                                            </p:tgtEl>
                                          </p:cBhvr>
                                          <p:by x="105000" y="105000"/>
                                        </p:animScale>
                                      </p:childTnLst>
                                    </p:cTn>
                                  </p:par>
                                </p:childTnLst>
                              </p:cTn>
                            </p:par>
                            <p:par>
                              <p:cTn id="13" fill="hold">
                                <p:stCondLst>
                                  <p:cond delay="1100"/>
                                </p:stCondLst>
                                <p:childTnLst>
                                  <p:par>
                                    <p:cTn id="14" presetID="42" presetClass="exit" presetSubtype="0" fill="hold" grpId="1" nodeType="afterEffect">
                                      <p:stCondLst>
                                        <p:cond delay="0"/>
                                      </p:stCondLst>
                                      <p:childTnLst>
                                        <p:animEffect transition="out" filter="fade">
                                          <p:cBhvr>
                                            <p:cTn id="15" dur="1000"/>
                                            <p:tgtEl>
                                              <p:spTgt spid="42"/>
                                            </p:tgtEl>
                                          </p:cBhvr>
                                        </p:animEffect>
                                        <p:anim calcmode="lin" valueType="num">
                                          <p:cBhvr>
                                            <p:cTn id="16" dur="1000"/>
                                            <p:tgtEl>
                                              <p:spTgt spid="42"/>
                                            </p:tgtEl>
                                            <p:attrNameLst>
                                              <p:attrName>ppt_x</p:attrName>
                                            </p:attrNameLst>
                                          </p:cBhvr>
                                          <p:tavLst>
                                            <p:tav tm="0">
                                              <p:val>
                                                <p:strVal val="ppt_x"/>
                                              </p:val>
                                            </p:tav>
                                            <p:tav tm="100000">
                                              <p:val>
                                                <p:strVal val="ppt_x"/>
                                              </p:val>
                                            </p:tav>
                                          </p:tavLst>
                                        </p:anim>
                                        <p:anim calcmode="lin" valueType="num">
                                          <p:cBhvr>
                                            <p:cTn id="17" dur="1000"/>
                                            <p:tgtEl>
                                              <p:spTgt spid="42"/>
                                            </p:tgtEl>
                                            <p:attrNameLst>
                                              <p:attrName>ppt_y</p:attrName>
                                            </p:attrNameLst>
                                          </p:cBhvr>
                                          <p:tavLst>
                                            <p:tav tm="0">
                                              <p:val>
                                                <p:strVal val="ppt_y"/>
                                              </p:val>
                                            </p:tav>
                                            <p:tav tm="100000">
                                              <p:val>
                                                <p:strVal val="ppt_y+.1"/>
                                              </p:val>
                                            </p:tav>
                                          </p:tavLst>
                                        </p:anim>
                                        <p:set>
                                          <p:cBhvr>
                                            <p:cTn id="18" dur="1" fill="hold">
                                              <p:stCondLst>
                                                <p:cond delay="999"/>
                                              </p:stCondLst>
                                            </p:cTn>
                                            <p:tgtEl>
                                              <p:spTgt spid="42"/>
                                            </p:tgtEl>
                                            <p:attrNameLst>
                                              <p:attrName>style.visibility</p:attrName>
                                            </p:attrNameLst>
                                          </p:cBhvr>
                                          <p:to>
                                            <p:strVal val="hidden"/>
                                          </p:to>
                                        </p:set>
                                      </p:childTnLst>
                                    </p:cTn>
                                  </p:par>
                                  <p:par>
                                    <p:cTn id="19" presetID="8" presetClass="emph" presetSubtype="0" fill="remove" nodeType="withEffect">
                                      <p:stCondLst>
                                        <p:cond delay="0"/>
                                      </p:stCondLst>
                                      <p:childTnLst>
                                        <p:animRot by="21600000">
                                          <p:cBhvr>
                                            <p:cTn id="20"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600" fill="hold"/>
                                            <p:tgtEl>
                                              <p:spTgt spid="42"/>
                                            </p:tgtEl>
                                            <p:attrNameLst>
                                              <p:attrName>ppt_x</p:attrName>
                                            </p:attrNameLst>
                                          </p:cBhvr>
                                          <p:tavLst>
                                            <p:tav tm="0">
                                              <p:val>
                                                <p:strVal val="#ppt_x"/>
                                              </p:val>
                                            </p:tav>
                                            <p:tav tm="100000">
                                              <p:val>
                                                <p:strVal val="#ppt_x"/>
                                              </p:val>
                                            </p:tav>
                                          </p:tavLst>
                                        </p:anim>
                                        <p:anim calcmode="lin" valueType="num">
                                          <p:cBhvr additive="base">
                                            <p:cTn id="8" dur="60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600"/>
                                </p:stCondLst>
                                <p:childTnLst>
                                  <p:par>
                                    <p:cTn id="10" presetID="26" presetClass="emph" presetSubtype="0" fill="hold" grpId="0" nodeType="afterEffect">
                                      <p:stCondLst>
                                        <p:cond delay="0"/>
                                      </p:stCondLst>
                                      <p:childTnLst>
                                        <p:animEffect transition="out" filter="fade">
                                          <p:cBhvr>
                                            <p:cTn id="11" dur="500" tmFilter="0, 0; .2, .5; .8, .5; 1, 0"/>
                                            <p:tgtEl>
                                              <p:spTgt spid="43"/>
                                            </p:tgtEl>
                                          </p:cBhvr>
                                        </p:animEffect>
                                        <p:animScale>
                                          <p:cBhvr>
                                            <p:cTn id="12" dur="250" autoRev="1" fill="hold"/>
                                            <p:tgtEl>
                                              <p:spTgt spid="43"/>
                                            </p:tgtEl>
                                          </p:cBhvr>
                                          <p:by x="105000" y="105000"/>
                                        </p:animScale>
                                      </p:childTnLst>
                                    </p:cTn>
                                  </p:par>
                                </p:childTnLst>
                              </p:cTn>
                            </p:par>
                            <p:par>
                              <p:cTn id="13" fill="hold">
                                <p:stCondLst>
                                  <p:cond delay="1100"/>
                                </p:stCondLst>
                                <p:childTnLst>
                                  <p:par>
                                    <p:cTn id="14" presetID="42" presetClass="exit" presetSubtype="0" fill="hold" grpId="1" nodeType="afterEffect">
                                      <p:stCondLst>
                                        <p:cond delay="0"/>
                                      </p:stCondLst>
                                      <p:childTnLst>
                                        <p:animEffect transition="out" filter="fade">
                                          <p:cBhvr>
                                            <p:cTn id="15" dur="1000"/>
                                            <p:tgtEl>
                                              <p:spTgt spid="42"/>
                                            </p:tgtEl>
                                          </p:cBhvr>
                                        </p:animEffect>
                                        <p:anim calcmode="lin" valueType="num">
                                          <p:cBhvr>
                                            <p:cTn id="16" dur="1000"/>
                                            <p:tgtEl>
                                              <p:spTgt spid="42"/>
                                            </p:tgtEl>
                                            <p:attrNameLst>
                                              <p:attrName>ppt_x</p:attrName>
                                            </p:attrNameLst>
                                          </p:cBhvr>
                                          <p:tavLst>
                                            <p:tav tm="0">
                                              <p:val>
                                                <p:strVal val="ppt_x"/>
                                              </p:val>
                                            </p:tav>
                                            <p:tav tm="100000">
                                              <p:val>
                                                <p:strVal val="ppt_x"/>
                                              </p:val>
                                            </p:tav>
                                          </p:tavLst>
                                        </p:anim>
                                        <p:anim calcmode="lin" valueType="num">
                                          <p:cBhvr>
                                            <p:cTn id="17" dur="1000"/>
                                            <p:tgtEl>
                                              <p:spTgt spid="42"/>
                                            </p:tgtEl>
                                            <p:attrNameLst>
                                              <p:attrName>ppt_y</p:attrName>
                                            </p:attrNameLst>
                                          </p:cBhvr>
                                          <p:tavLst>
                                            <p:tav tm="0">
                                              <p:val>
                                                <p:strVal val="ppt_y"/>
                                              </p:val>
                                            </p:tav>
                                            <p:tav tm="100000">
                                              <p:val>
                                                <p:strVal val="ppt_y+.1"/>
                                              </p:val>
                                            </p:tav>
                                          </p:tavLst>
                                        </p:anim>
                                        <p:set>
                                          <p:cBhvr>
                                            <p:cTn id="18" dur="1" fill="hold">
                                              <p:stCondLst>
                                                <p:cond delay="999"/>
                                              </p:stCondLst>
                                            </p:cTn>
                                            <p:tgtEl>
                                              <p:spTgt spid="42"/>
                                            </p:tgtEl>
                                            <p:attrNameLst>
                                              <p:attrName>style.visibility</p:attrName>
                                            </p:attrNameLst>
                                          </p:cBhvr>
                                          <p:to>
                                            <p:strVal val="hidden"/>
                                          </p:to>
                                        </p:set>
                                      </p:childTnLst>
                                    </p:cTn>
                                  </p:par>
                                  <p:par>
                                    <p:cTn id="19" presetID="8" presetClass="emph" presetSubtype="0" fill="remove" nodeType="withEffect">
                                      <p:stCondLst>
                                        <p:cond delay="0"/>
                                      </p:stCondLst>
                                      <p:childTnLst>
                                        <p:animRot by="21600000">
                                          <p:cBhvr>
                                            <p:cTn id="20"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907533" y="2092950"/>
            <a:ext cx="2829384" cy="1800000"/>
          </a:xfrm>
          <a:prstGeom prst="rect">
            <a:avLst/>
          </a:prstGeom>
        </p:spPr>
      </p:pic>
      <p:pic>
        <p:nvPicPr>
          <p:cNvPr id="13" name="Picture 12"/>
          <p:cNvPicPr>
            <a:picLocks noChangeAspect="1"/>
          </p:cNvPicPr>
          <p:nvPr/>
        </p:nvPicPr>
        <p:blipFill>
          <a:blip r:embed="rId3"/>
          <a:stretch>
            <a:fillRect/>
          </a:stretch>
        </p:blipFill>
        <p:spPr>
          <a:xfrm>
            <a:off x="1121711" y="1577775"/>
            <a:ext cx="2735671" cy="1800000"/>
          </a:xfrm>
          <a:prstGeom prst="rect">
            <a:avLst/>
          </a:prstGeom>
        </p:spPr>
      </p:pic>
      <p:sp>
        <p:nvSpPr>
          <p:cNvPr id="4" name="Title 3"/>
          <p:cNvSpPr>
            <a:spLocks noGrp="1"/>
          </p:cNvSpPr>
          <p:nvPr>
            <p:ph type="title"/>
          </p:nvPr>
        </p:nvSpPr>
        <p:spPr/>
        <p:txBody>
          <a:bodyPr/>
          <a:lstStyle/>
          <a:p>
            <a:r>
              <a:rPr lang="en-US" dirty="0" smtClean="0"/>
              <a:t>Settings UI </a:t>
            </a:r>
            <a:r>
              <a:rPr lang="en" dirty="0" smtClean="0">
                <a:solidFill>
                  <a:schemeClr val="lt1"/>
                </a:solidFill>
              </a:rPr>
              <a:t>Migration</a:t>
            </a:r>
            <a:endParaRPr lang="en-US" dirty="0"/>
          </a:p>
        </p:txBody>
      </p:sp>
      <p:sp>
        <p:nvSpPr>
          <p:cNvPr id="5" name="Title 4"/>
          <p:cNvSpPr>
            <a:spLocks noGrp="1"/>
          </p:cNvSpPr>
          <p:nvPr>
            <p:ph type="title" idx="3"/>
          </p:nvPr>
        </p:nvSpPr>
        <p:spPr>
          <a:xfrm>
            <a:off x="1462419" y="3400312"/>
            <a:ext cx="2409600" cy="527700"/>
          </a:xfrm>
        </p:spPr>
        <p:txBody>
          <a:bodyPr/>
          <a:lstStyle/>
          <a:p>
            <a:r>
              <a:rPr lang="en-US" dirty="0" smtClean="0"/>
              <a:t>langchang.XML</a:t>
            </a:r>
            <a:endParaRPr lang="en-US" dirty="0"/>
          </a:p>
        </p:txBody>
      </p:sp>
      <p:sp>
        <p:nvSpPr>
          <p:cNvPr id="6" name="Title 5"/>
          <p:cNvSpPr>
            <a:spLocks noGrp="1"/>
          </p:cNvSpPr>
          <p:nvPr>
            <p:ph type="title" idx="4"/>
          </p:nvPr>
        </p:nvSpPr>
        <p:spPr>
          <a:xfrm>
            <a:off x="5034782" y="3869137"/>
            <a:ext cx="2574887" cy="527700"/>
          </a:xfrm>
        </p:spPr>
        <p:txBody>
          <a:bodyPr/>
          <a:lstStyle/>
          <a:p>
            <a:r>
              <a:rPr lang="en-US" dirty="0" err="1" smtClean="0"/>
              <a:t>Langchangcompose</a:t>
            </a:r>
            <a:endParaRPr lang="en-US" dirty="0"/>
          </a:p>
        </p:txBody>
      </p:sp>
      <p:cxnSp>
        <p:nvCxnSpPr>
          <p:cNvPr id="8" name="Straight Connector 7"/>
          <p:cNvCxnSpPr/>
          <p:nvPr/>
        </p:nvCxnSpPr>
        <p:spPr>
          <a:xfrm flipV="1">
            <a:off x="3524250" y="1943100"/>
            <a:ext cx="1162050" cy="2476500"/>
          </a:xfrm>
          <a:prstGeom prst="line">
            <a:avLst/>
          </a:prstGeom>
          <a:ln w="28575" cap="flat" cmpd="sng" algn="ctr">
            <a:solidFill>
              <a:srgbClr val="1B222D"/>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844275" y="1600200"/>
            <a:ext cx="1162050" cy="2476500"/>
          </a:xfrm>
          <a:prstGeom prst="line">
            <a:avLst/>
          </a:prstGeom>
          <a:ln w="28575" cap="flat" cmpd="sng" algn="ctr">
            <a:solidFill>
              <a:srgbClr val="EB5358"/>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25432775"/>
      </p:ext>
    </p:extLst>
  </p:cSld>
  <p:clrMapOvr>
    <a:masterClrMapping/>
  </p:clrMapOvr>
  <p:transition spd="med">
    <p:pull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52301" y="2087663"/>
            <a:ext cx="2739847" cy="1800000"/>
          </a:xfrm>
          <a:prstGeom prst="rect">
            <a:avLst/>
          </a:prstGeom>
        </p:spPr>
      </p:pic>
      <p:pic>
        <p:nvPicPr>
          <p:cNvPr id="2" name="Picture 1"/>
          <p:cNvPicPr>
            <a:picLocks noChangeAspect="1"/>
          </p:cNvPicPr>
          <p:nvPr/>
        </p:nvPicPr>
        <p:blipFill>
          <a:blip r:embed="rId3"/>
          <a:stretch>
            <a:fillRect/>
          </a:stretch>
        </p:blipFill>
        <p:spPr>
          <a:xfrm>
            <a:off x="1069411" y="1577775"/>
            <a:ext cx="2847847" cy="1800000"/>
          </a:xfrm>
          <a:prstGeom prst="rect">
            <a:avLst/>
          </a:prstGeom>
        </p:spPr>
      </p:pic>
      <p:sp>
        <p:nvSpPr>
          <p:cNvPr id="4" name="Title 3"/>
          <p:cNvSpPr>
            <a:spLocks noGrp="1"/>
          </p:cNvSpPr>
          <p:nvPr>
            <p:ph type="title"/>
          </p:nvPr>
        </p:nvSpPr>
        <p:spPr/>
        <p:txBody>
          <a:bodyPr/>
          <a:lstStyle/>
          <a:p>
            <a:r>
              <a:rPr lang="en-US" dirty="0" smtClean="0"/>
              <a:t>Splash UI </a:t>
            </a:r>
            <a:r>
              <a:rPr lang="en" dirty="0" smtClean="0">
                <a:solidFill>
                  <a:schemeClr val="lt1"/>
                </a:solidFill>
              </a:rPr>
              <a:t>Migration</a:t>
            </a:r>
            <a:endParaRPr lang="en-US" dirty="0"/>
          </a:p>
        </p:txBody>
      </p:sp>
      <p:sp>
        <p:nvSpPr>
          <p:cNvPr id="5" name="Title 4"/>
          <p:cNvSpPr>
            <a:spLocks noGrp="1"/>
          </p:cNvSpPr>
          <p:nvPr>
            <p:ph type="title" idx="3"/>
          </p:nvPr>
        </p:nvSpPr>
        <p:spPr>
          <a:xfrm>
            <a:off x="1462419" y="3400312"/>
            <a:ext cx="2409600" cy="527700"/>
          </a:xfrm>
        </p:spPr>
        <p:txBody>
          <a:bodyPr/>
          <a:lstStyle/>
          <a:p>
            <a:r>
              <a:rPr lang="en-US" dirty="0" err="1" smtClean="0"/>
              <a:t>splashscreen</a:t>
            </a:r>
            <a:r>
              <a:rPr lang="en-US" dirty="0" smtClean="0"/>
              <a:t>_</a:t>
            </a:r>
            <a:br>
              <a:rPr lang="en-US" dirty="0" smtClean="0"/>
            </a:br>
            <a:r>
              <a:rPr lang="en-US" dirty="0" smtClean="0"/>
              <a:t>Atlasin.XML</a:t>
            </a:r>
            <a:endParaRPr lang="en-US" dirty="0"/>
          </a:p>
        </p:txBody>
      </p:sp>
      <p:sp>
        <p:nvSpPr>
          <p:cNvPr id="6" name="Title 5"/>
          <p:cNvSpPr>
            <a:spLocks noGrp="1"/>
          </p:cNvSpPr>
          <p:nvPr>
            <p:ph type="title" idx="4"/>
          </p:nvPr>
        </p:nvSpPr>
        <p:spPr>
          <a:xfrm>
            <a:off x="4793864" y="3984300"/>
            <a:ext cx="3056719" cy="527700"/>
          </a:xfrm>
        </p:spPr>
        <p:txBody>
          <a:bodyPr/>
          <a:lstStyle/>
          <a:p>
            <a:r>
              <a:rPr lang="en-US" dirty="0" err="1" smtClean="0"/>
              <a:t>MainActivity</a:t>
            </a:r>
            <a:r>
              <a:rPr lang="id-ID" dirty="0" smtClean="0"/>
              <a:t> (Animated Splashscreen)</a:t>
            </a:r>
            <a:endParaRPr lang="en-US" dirty="0"/>
          </a:p>
        </p:txBody>
      </p:sp>
      <p:cxnSp>
        <p:nvCxnSpPr>
          <p:cNvPr id="8" name="Straight Connector 7"/>
          <p:cNvCxnSpPr/>
          <p:nvPr/>
        </p:nvCxnSpPr>
        <p:spPr>
          <a:xfrm flipV="1">
            <a:off x="3524250" y="1943100"/>
            <a:ext cx="1162050" cy="2476500"/>
          </a:xfrm>
          <a:prstGeom prst="line">
            <a:avLst/>
          </a:prstGeom>
          <a:ln w="28575" cap="flat" cmpd="sng" algn="ctr">
            <a:solidFill>
              <a:srgbClr val="1B222D"/>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844275" y="1600200"/>
            <a:ext cx="1162050" cy="2476500"/>
          </a:xfrm>
          <a:prstGeom prst="line">
            <a:avLst/>
          </a:prstGeom>
          <a:ln w="28575" cap="flat" cmpd="sng" algn="ctr">
            <a:solidFill>
              <a:srgbClr val="EB5358"/>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12416967"/>
      </p:ext>
    </p:extLst>
  </p:cSld>
  <p:clrMapOvr>
    <a:masterClrMapping/>
  </p:clrMapOvr>
  <p:transition spd="slow">
    <p:pull dir="l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945917" y="2128012"/>
            <a:ext cx="2752615" cy="1800000"/>
          </a:xfrm>
          <a:prstGeom prst="rect">
            <a:avLst/>
          </a:prstGeom>
        </p:spPr>
      </p:pic>
      <p:pic>
        <p:nvPicPr>
          <p:cNvPr id="7" name="Picture 6"/>
          <p:cNvPicPr>
            <a:picLocks noChangeAspect="1"/>
          </p:cNvPicPr>
          <p:nvPr/>
        </p:nvPicPr>
        <p:blipFill>
          <a:blip r:embed="rId3"/>
          <a:stretch>
            <a:fillRect/>
          </a:stretch>
        </p:blipFill>
        <p:spPr>
          <a:xfrm>
            <a:off x="1089730" y="1577775"/>
            <a:ext cx="2807210" cy="1800000"/>
          </a:xfrm>
          <a:prstGeom prst="rect">
            <a:avLst/>
          </a:prstGeom>
        </p:spPr>
      </p:pic>
      <p:sp>
        <p:nvSpPr>
          <p:cNvPr id="4" name="Title 3"/>
          <p:cNvSpPr>
            <a:spLocks noGrp="1"/>
          </p:cNvSpPr>
          <p:nvPr>
            <p:ph type="title"/>
          </p:nvPr>
        </p:nvSpPr>
        <p:spPr/>
        <p:txBody>
          <a:bodyPr/>
          <a:lstStyle/>
          <a:p>
            <a:r>
              <a:rPr lang="en-US" dirty="0" err="1" smtClean="0"/>
              <a:t>MainActivity</a:t>
            </a:r>
            <a:r>
              <a:rPr lang="en-US" dirty="0" smtClean="0"/>
              <a:t> UI </a:t>
            </a:r>
            <a:r>
              <a:rPr lang="en" dirty="0" smtClean="0">
                <a:solidFill>
                  <a:schemeClr val="lt1"/>
                </a:solidFill>
              </a:rPr>
              <a:t>Migration</a:t>
            </a:r>
            <a:endParaRPr lang="en-US" dirty="0"/>
          </a:p>
        </p:txBody>
      </p:sp>
      <p:sp>
        <p:nvSpPr>
          <p:cNvPr id="5" name="Title 4"/>
          <p:cNvSpPr>
            <a:spLocks noGrp="1"/>
          </p:cNvSpPr>
          <p:nvPr>
            <p:ph type="title" idx="3"/>
          </p:nvPr>
        </p:nvSpPr>
        <p:spPr>
          <a:xfrm>
            <a:off x="1462419" y="3400312"/>
            <a:ext cx="2409600" cy="527700"/>
          </a:xfrm>
        </p:spPr>
        <p:txBody>
          <a:bodyPr/>
          <a:lstStyle/>
          <a:p>
            <a:r>
              <a:rPr lang="en-US" dirty="0" smtClean="0"/>
              <a:t>activity_main.XML</a:t>
            </a:r>
            <a:endParaRPr lang="en-US" dirty="0"/>
          </a:p>
        </p:txBody>
      </p:sp>
      <p:sp>
        <p:nvSpPr>
          <p:cNvPr id="6" name="Title 5"/>
          <p:cNvSpPr>
            <a:spLocks noGrp="1"/>
          </p:cNvSpPr>
          <p:nvPr>
            <p:ph type="title" idx="4"/>
          </p:nvPr>
        </p:nvSpPr>
        <p:spPr>
          <a:xfrm>
            <a:off x="5034782" y="3869137"/>
            <a:ext cx="2574887" cy="527700"/>
          </a:xfrm>
        </p:spPr>
        <p:txBody>
          <a:bodyPr/>
          <a:lstStyle/>
          <a:p>
            <a:r>
              <a:rPr lang="en-US" dirty="0" err="1" smtClean="0"/>
              <a:t>MainActivity</a:t>
            </a:r>
            <a:endParaRPr lang="en-US" dirty="0"/>
          </a:p>
        </p:txBody>
      </p:sp>
      <p:cxnSp>
        <p:nvCxnSpPr>
          <p:cNvPr id="8" name="Straight Connector 7"/>
          <p:cNvCxnSpPr/>
          <p:nvPr/>
        </p:nvCxnSpPr>
        <p:spPr>
          <a:xfrm flipV="1">
            <a:off x="3524250" y="1943100"/>
            <a:ext cx="1162050" cy="2476500"/>
          </a:xfrm>
          <a:prstGeom prst="line">
            <a:avLst/>
          </a:prstGeom>
          <a:ln w="28575" cap="flat" cmpd="sng" algn="ctr">
            <a:solidFill>
              <a:srgbClr val="1B222D"/>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844275" y="1600200"/>
            <a:ext cx="1162050" cy="2476500"/>
          </a:xfrm>
          <a:prstGeom prst="line">
            <a:avLst/>
          </a:prstGeom>
          <a:ln w="28575" cap="flat" cmpd="sng" algn="ctr">
            <a:solidFill>
              <a:srgbClr val="EB5358"/>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46844563"/>
      </p:ext>
    </p:extLst>
  </p:cSld>
  <p:clrMapOvr>
    <a:masterClrMapping/>
  </p:clrMapOvr>
  <p:transition spd="slow">
    <p:pull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77582" y="2128012"/>
            <a:ext cx="2749693" cy="1800000"/>
          </a:xfrm>
          <a:prstGeom prst="rect">
            <a:avLst/>
          </a:prstGeom>
        </p:spPr>
      </p:pic>
      <p:pic>
        <p:nvPicPr>
          <p:cNvPr id="2" name="Picture 1"/>
          <p:cNvPicPr>
            <a:picLocks noChangeAspect="1"/>
          </p:cNvPicPr>
          <p:nvPr/>
        </p:nvPicPr>
        <p:blipFill>
          <a:blip r:embed="rId3"/>
          <a:stretch>
            <a:fillRect/>
          </a:stretch>
        </p:blipFill>
        <p:spPr>
          <a:xfrm>
            <a:off x="1076616" y="1600200"/>
            <a:ext cx="2833438" cy="1800000"/>
          </a:xfrm>
          <a:prstGeom prst="rect">
            <a:avLst/>
          </a:prstGeom>
        </p:spPr>
      </p:pic>
      <p:sp>
        <p:nvSpPr>
          <p:cNvPr id="4" name="Title 3"/>
          <p:cNvSpPr>
            <a:spLocks noGrp="1"/>
          </p:cNvSpPr>
          <p:nvPr>
            <p:ph type="title"/>
          </p:nvPr>
        </p:nvSpPr>
        <p:spPr/>
        <p:txBody>
          <a:bodyPr/>
          <a:lstStyle/>
          <a:p>
            <a:r>
              <a:rPr lang="en-US" dirty="0" smtClean="0"/>
              <a:t>DATA </a:t>
            </a:r>
            <a:r>
              <a:rPr lang="en" dirty="0" smtClean="0">
                <a:solidFill>
                  <a:schemeClr val="lt1"/>
                </a:solidFill>
              </a:rPr>
              <a:t>Migration</a:t>
            </a:r>
            <a:endParaRPr lang="en-US" dirty="0"/>
          </a:p>
        </p:txBody>
      </p:sp>
      <p:sp>
        <p:nvSpPr>
          <p:cNvPr id="5" name="Title 4"/>
          <p:cNvSpPr>
            <a:spLocks noGrp="1"/>
          </p:cNvSpPr>
          <p:nvPr>
            <p:ph type="title" idx="3"/>
          </p:nvPr>
        </p:nvSpPr>
        <p:spPr>
          <a:xfrm>
            <a:off x="1271329" y="3466875"/>
            <a:ext cx="2409600" cy="527700"/>
          </a:xfrm>
        </p:spPr>
        <p:txBody>
          <a:bodyPr/>
          <a:lstStyle/>
          <a:p>
            <a:r>
              <a:rPr lang="en-US" dirty="0" smtClean="0"/>
              <a:t>Data with </a:t>
            </a:r>
            <a:br>
              <a:rPr lang="en-US" dirty="0" smtClean="0"/>
            </a:br>
            <a:r>
              <a:rPr lang="en-US" dirty="0" smtClean="0"/>
              <a:t>String Array</a:t>
            </a:r>
            <a:endParaRPr lang="en-US" dirty="0"/>
          </a:p>
        </p:txBody>
      </p:sp>
      <p:sp>
        <p:nvSpPr>
          <p:cNvPr id="6" name="Title 5"/>
          <p:cNvSpPr>
            <a:spLocks noGrp="1"/>
          </p:cNvSpPr>
          <p:nvPr>
            <p:ph type="title" idx="4"/>
          </p:nvPr>
        </p:nvSpPr>
        <p:spPr>
          <a:xfrm>
            <a:off x="4916944" y="3984300"/>
            <a:ext cx="2870968" cy="527700"/>
          </a:xfrm>
        </p:spPr>
        <p:txBody>
          <a:bodyPr/>
          <a:lstStyle/>
          <a:p>
            <a:r>
              <a:rPr lang="en-US" dirty="0" smtClean="0"/>
              <a:t>Data with</a:t>
            </a:r>
            <a:br>
              <a:rPr lang="en-US" dirty="0" smtClean="0"/>
            </a:br>
            <a:r>
              <a:rPr lang="en-US" dirty="0" smtClean="0"/>
              <a:t>object (</a:t>
            </a:r>
            <a:r>
              <a:rPr lang="en-US" dirty="0" err="1" smtClean="0"/>
              <a:t>listOf</a:t>
            </a:r>
            <a:r>
              <a:rPr lang="en-US" dirty="0" smtClean="0"/>
              <a:t>)</a:t>
            </a:r>
            <a:endParaRPr lang="en-US" dirty="0"/>
          </a:p>
        </p:txBody>
      </p:sp>
      <p:cxnSp>
        <p:nvCxnSpPr>
          <p:cNvPr id="8" name="Straight Connector 7"/>
          <p:cNvCxnSpPr/>
          <p:nvPr/>
        </p:nvCxnSpPr>
        <p:spPr>
          <a:xfrm flipV="1">
            <a:off x="3524250" y="1943100"/>
            <a:ext cx="1162050" cy="2476500"/>
          </a:xfrm>
          <a:prstGeom prst="line">
            <a:avLst/>
          </a:prstGeom>
          <a:ln w="28575" cap="flat" cmpd="sng" algn="ctr">
            <a:solidFill>
              <a:srgbClr val="1B222D"/>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844275" y="1600200"/>
            <a:ext cx="1162050" cy="2476500"/>
          </a:xfrm>
          <a:prstGeom prst="line">
            <a:avLst/>
          </a:prstGeom>
          <a:ln w="28575" cap="flat" cmpd="sng" algn="ctr">
            <a:solidFill>
              <a:srgbClr val="EB5358"/>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61515997"/>
      </p:ext>
    </p:extLst>
  </p:cSld>
  <p:clrMapOvr>
    <a:masterClrMapping/>
  </p:clrMapOvr>
  <p:transition spd="med">
    <p:pull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977291" y="2127787"/>
            <a:ext cx="2757975" cy="1800000"/>
          </a:xfrm>
          <a:prstGeom prst="rect">
            <a:avLst/>
          </a:prstGeom>
        </p:spPr>
      </p:pic>
      <p:pic>
        <p:nvPicPr>
          <p:cNvPr id="7" name="Picture 6"/>
          <p:cNvPicPr>
            <a:picLocks noChangeAspect="1"/>
          </p:cNvPicPr>
          <p:nvPr/>
        </p:nvPicPr>
        <p:blipFill>
          <a:blip r:embed="rId3"/>
          <a:stretch>
            <a:fillRect/>
          </a:stretch>
        </p:blipFill>
        <p:spPr>
          <a:xfrm>
            <a:off x="1109873" y="1600200"/>
            <a:ext cx="2674516" cy="1800000"/>
          </a:xfrm>
          <a:prstGeom prst="rect">
            <a:avLst/>
          </a:prstGeom>
        </p:spPr>
      </p:pic>
      <p:sp>
        <p:nvSpPr>
          <p:cNvPr id="4" name="Title 3"/>
          <p:cNvSpPr>
            <a:spLocks noGrp="1"/>
          </p:cNvSpPr>
          <p:nvPr>
            <p:ph type="title"/>
          </p:nvPr>
        </p:nvSpPr>
        <p:spPr/>
        <p:txBody>
          <a:bodyPr/>
          <a:lstStyle/>
          <a:p>
            <a:r>
              <a:rPr lang="en-US" dirty="0" smtClean="0"/>
              <a:t>CODE </a:t>
            </a:r>
            <a:r>
              <a:rPr lang="en" dirty="0" smtClean="0">
                <a:solidFill>
                  <a:schemeClr val="lt1"/>
                </a:solidFill>
              </a:rPr>
              <a:t>Sync</a:t>
            </a:r>
            <a:endParaRPr lang="en-US" dirty="0"/>
          </a:p>
        </p:txBody>
      </p:sp>
      <p:sp>
        <p:nvSpPr>
          <p:cNvPr id="5" name="Title 4"/>
          <p:cNvSpPr>
            <a:spLocks noGrp="1"/>
          </p:cNvSpPr>
          <p:nvPr>
            <p:ph type="title" idx="3"/>
          </p:nvPr>
        </p:nvSpPr>
        <p:spPr>
          <a:xfrm>
            <a:off x="1271329" y="3466875"/>
            <a:ext cx="2409600" cy="527700"/>
          </a:xfrm>
        </p:spPr>
        <p:txBody>
          <a:bodyPr/>
          <a:lstStyle/>
          <a:p>
            <a:r>
              <a:rPr lang="en-US" dirty="0" smtClean="0"/>
              <a:t>Code Sync with XML UI</a:t>
            </a:r>
            <a:endParaRPr lang="en-US" dirty="0"/>
          </a:p>
        </p:txBody>
      </p:sp>
      <p:sp>
        <p:nvSpPr>
          <p:cNvPr id="6" name="Title 5"/>
          <p:cNvSpPr>
            <a:spLocks noGrp="1"/>
          </p:cNvSpPr>
          <p:nvPr>
            <p:ph type="title" idx="4"/>
          </p:nvPr>
        </p:nvSpPr>
        <p:spPr>
          <a:xfrm>
            <a:off x="4916944" y="3984300"/>
            <a:ext cx="2870968" cy="527700"/>
          </a:xfrm>
        </p:spPr>
        <p:txBody>
          <a:bodyPr/>
          <a:lstStyle/>
          <a:p>
            <a:r>
              <a:rPr lang="en-US" dirty="0" smtClean="0"/>
              <a:t>Code Sync with Compose UI</a:t>
            </a:r>
            <a:endParaRPr lang="en-US" dirty="0"/>
          </a:p>
        </p:txBody>
      </p:sp>
      <p:cxnSp>
        <p:nvCxnSpPr>
          <p:cNvPr id="8" name="Straight Connector 7"/>
          <p:cNvCxnSpPr/>
          <p:nvPr/>
        </p:nvCxnSpPr>
        <p:spPr>
          <a:xfrm flipV="1">
            <a:off x="3524250" y="1943100"/>
            <a:ext cx="1162050" cy="2476500"/>
          </a:xfrm>
          <a:prstGeom prst="line">
            <a:avLst/>
          </a:prstGeom>
          <a:ln w="28575" cap="flat" cmpd="sng" algn="ctr">
            <a:solidFill>
              <a:srgbClr val="1B222D"/>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844275" y="1600200"/>
            <a:ext cx="1162050" cy="2476500"/>
          </a:xfrm>
          <a:prstGeom prst="line">
            <a:avLst/>
          </a:prstGeom>
          <a:ln w="28575" cap="flat" cmpd="sng" algn="ctr">
            <a:solidFill>
              <a:srgbClr val="EB5358"/>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17444010"/>
      </p:ext>
    </p:extLst>
  </p:cSld>
  <p:clrMapOvr>
    <a:masterClrMapping/>
  </p:clrMapOvr>
  <p:transition spd="med">
    <p:pull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Settings |</a:t>
            </a:r>
            <a:r>
              <a:rPr lang="en" dirty="0" smtClean="0">
                <a:solidFill>
                  <a:schemeClr val="lt1"/>
                </a:solidFill>
              </a:rPr>
              <a:t>Theme</a:t>
            </a:r>
            <a:endParaRPr lang="en-US" dirty="0"/>
          </a:p>
        </p:txBody>
      </p:sp>
      <p:sp>
        <p:nvSpPr>
          <p:cNvPr id="5" name="Title 4"/>
          <p:cNvSpPr>
            <a:spLocks noGrp="1"/>
          </p:cNvSpPr>
          <p:nvPr>
            <p:ph type="title" idx="3"/>
          </p:nvPr>
        </p:nvSpPr>
        <p:spPr>
          <a:xfrm>
            <a:off x="870049" y="2686211"/>
            <a:ext cx="2409600" cy="1975275"/>
          </a:xfrm>
        </p:spPr>
        <p:txBody>
          <a:bodyPr/>
          <a:lstStyle/>
          <a:p>
            <a:r>
              <a:rPr lang="en-US" dirty="0" smtClean="0"/>
              <a:t>ADD New Custom Theme based on Material3 documentation to implement light &amp; dark mode</a:t>
            </a:r>
            <a:endParaRPr lang="en-US" dirty="0"/>
          </a:p>
        </p:txBody>
      </p:sp>
      <p:pic>
        <p:nvPicPr>
          <p:cNvPr id="2" name="Picture 1"/>
          <p:cNvPicPr>
            <a:picLocks noChangeAspect="1"/>
          </p:cNvPicPr>
          <p:nvPr/>
        </p:nvPicPr>
        <p:blipFill>
          <a:blip r:embed="rId2"/>
          <a:stretch>
            <a:fillRect/>
          </a:stretch>
        </p:blipFill>
        <p:spPr>
          <a:xfrm>
            <a:off x="870049" y="1533525"/>
            <a:ext cx="2734057" cy="1152686"/>
          </a:xfrm>
          <a:prstGeom prst="rect">
            <a:avLst/>
          </a:prstGeom>
        </p:spPr>
      </p:pic>
      <p:pic>
        <p:nvPicPr>
          <p:cNvPr id="10" name="Picture 9"/>
          <p:cNvPicPr>
            <a:picLocks noChangeAspect="1"/>
          </p:cNvPicPr>
          <p:nvPr/>
        </p:nvPicPr>
        <p:blipFill>
          <a:blip r:embed="rId3"/>
          <a:stretch>
            <a:fillRect/>
          </a:stretch>
        </p:blipFill>
        <p:spPr>
          <a:xfrm>
            <a:off x="3875429" y="1533525"/>
            <a:ext cx="4548571" cy="2880000"/>
          </a:xfrm>
          <a:prstGeom prst="rect">
            <a:avLst/>
          </a:prstGeom>
        </p:spPr>
      </p:pic>
    </p:spTree>
    <p:extLst>
      <p:ext uri="{BB962C8B-B14F-4D97-AF65-F5344CB8AC3E}">
        <p14:creationId xmlns:p14="http://schemas.microsoft.com/office/powerpoint/2010/main" val="1524903210"/>
      </p:ext>
    </p:extLst>
  </p:cSld>
  <p:clrMapOvr>
    <a:masterClrMapping/>
  </p:clrMapOvr>
  <p:transition spd="slow">
    <p:push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Settings |</a:t>
            </a:r>
            <a:r>
              <a:rPr lang="en" dirty="0" smtClean="0">
                <a:solidFill>
                  <a:schemeClr val="lt1"/>
                </a:solidFill>
              </a:rPr>
              <a:t>Language/Locale</a:t>
            </a:r>
            <a:endParaRPr lang="en-US" dirty="0"/>
          </a:p>
        </p:txBody>
      </p:sp>
      <p:sp>
        <p:nvSpPr>
          <p:cNvPr id="5" name="Title 4"/>
          <p:cNvSpPr>
            <a:spLocks noGrp="1"/>
          </p:cNvSpPr>
          <p:nvPr>
            <p:ph type="title" idx="3"/>
          </p:nvPr>
        </p:nvSpPr>
        <p:spPr>
          <a:xfrm>
            <a:off x="867957" y="1659868"/>
            <a:ext cx="2409600" cy="1975275"/>
          </a:xfrm>
        </p:spPr>
        <p:txBody>
          <a:bodyPr/>
          <a:lstStyle/>
          <a:p>
            <a:r>
              <a:rPr lang="en-US" dirty="0" smtClean="0"/>
              <a:t>ADD Restart to </a:t>
            </a:r>
            <a:r>
              <a:rPr lang="en-US" dirty="0" err="1" smtClean="0"/>
              <a:t>MainActivity</a:t>
            </a:r>
            <a:r>
              <a:rPr lang="en-US" dirty="0" smtClean="0"/>
              <a:t> function to force Recompose Locale</a:t>
            </a:r>
            <a:endParaRPr lang="en-US" dirty="0"/>
          </a:p>
        </p:txBody>
      </p:sp>
      <p:pic>
        <p:nvPicPr>
          <p:cNvPr id="3" name="Picture 2"/>
          <p:cNvPicPr>
            <a:picLocks noChangeAspect="1"/>
          </p:cNvPicPr>
          <p:nvPr/>
        </p:nvPicPr>
        <p:blipFill>
          <a:blip r:embed="rId2"/>
          <a:stretch>
            <a:fillRect/>
          </a:stretch>
        </p:blipFill>
        <p:spPr>
          <a:xfrm>
            <a:off x="3871666" y="1533525"/>
            <a:ext cx="2753425" cy="1800000"/>
          </a:xfrm>
          <a:prstGeom prst="rect">
            <a:avLst/>
          </a:prstGeom>
        </p:spPr>
      </p:pic>
      <p:pic>
        <p:nvPicPr>
          <p:cNvPr id="6" name="Picture 5"/>
          <p:cNvPicPr>
            <a:picLocks noChangeAspect="1"/>
          </p:cNvPicPr>
          <p:nvPr/>
        </p:nvPicPr>
        <p:blipFill>
          <a:blip r:embed="rId3"/>
          <a:stretch>
            <a:fillRect/>
          </a:stretch>
        </p:blipFill>
        <p:spPr>
          <a:xfrm>
            <a:off x="5766010" y="2861486"/>
            <a:ext cx="2721260" cy="1800000"/>
          </a:xfrm>
          <a:prstGeom prst="rect">
            <a:avLst/>
          </a:prstGeom>
        </p:spPr>
      </p:pic>
      <p:pic>
        <p:nvPicPr>
          <p:cNvPr id="7" name="Picture 6"/>
          <p:cNvPicPr>
            <a:picLocks noChangeAspect="1"/>
          </p:cNvPicPr>
          <p:nvPr/>
        </p:nvPicPr>
        <p:blipFill>
          <a:blip r:embed="rId4"/>
          <a:stretch>
            <a:fillRect/>
          </a:stretch>
        </p:blipFill>
        <p:spPr>
          <a:xfrm>
            <a:off x="720000" y="3761486"/>
            <a:ext cx="4828224" cy="617141"/>
          </a:xfrm>
          <a:prstGeom prst="rect">
            <a:avLst/>
          </a:prstGeom>
        </p:spPr>
      </p:pic>
    </p:spTree>
    <p:extLst>
      <p:ext uri="{BB962C8B-B14F-4D97-AF65-F5344CB8AC3E}">
        <p14:creationId xmlns:p14="http://schemas.microsoft.com/office/powerpoint/2010/main" val="735762315"/>
      </p:ext>
    </p:extLst>
  </p:cSld>
  <p:clrMapOvr>
    <a:masterClrMapping/>
  </p:clrMapOvr>
  <p:transition spd="med">
    <p:pull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53"/>
          <p:cNvSpPr/>
          <p:nvPr/>
        </p:nvSpPr>
        <p:spPr>
          <a:xfrm>
            <a:off x="1809749" y="1662813"/>
            <a:ext cx="2080975" cy="29781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txBox="1">
            <a:spLocks noGrp="1"/>
          </p:cNvSpPr>
          <p:nvPr>
            <p:ph type="subTitle" idx="1"/>
          </p:nvPr>
        </p:nvSpPr>
        <p:spPr>
          <a:xfrm rot="299">
            <a:off x="4572000" y="2896925"/>
            <a:ext cx="3447000" cy="809400"/>
          </a:xfrm>
          <a:prstGeom prst="rect">
            <a:avLst/>
          </a:prstGeom>
        </p:spPr>
        <p:txBody>
          <a:bodyPr spcFirstLastPara="1" wrap="square" lIns="91425" tIns="91425" rIns="91425" bIns="91425" anchor="t" anchorCtr="0">
            <a:noAutofit/>
          </a:bodyPr>
          <a:lstStyle/>
          <a:p>
            <a:pPr marL="0" lvl="0" indent="0"/>
            <a:r>
              <a:rPr lang="en-US" dirty="0"/>
              <a:t>remove unused code, layout xml and </a:t>
            </a:r>
            <a:r>
              <a:rPr lang="en-US" dirty="0" err="1"/>
              <a:t>kotlin</a:t>
            </a:r>
            <a:r>
              <a:rPr lang="en-US" dirty="0"/>
              <a:t> files</a:t>
            </a:r>
            <a:endParaRPr dirty="0"/>
          </a:p>
        </p:txBody>
      </p:sp>
      <p:sp>
        <p:nvSpPr>
          <p:cNvPr id="1013" name="Google Shape;1013;p53"/>
          <p:cNvSpPr txBox="1">
            <a:spLocks noGrp="1"/>
          </p:cNvSpPr>
          <p:nvPr>
            <p:ph type="title"/>
          </p:nvPr>
        </p:nvSpPr>
        <p:spPr>
          <a:xfrm>
            <a:off x="4572000" y="1430375"/>
            <a:ext cx="3447000" cy="146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CODE</a:t>
            </a:r>
            <a:endParaRPr dirty="0"/>
          </a:p>
          <a:p>
            <a:pPr marL="0" lvl="0" indent="0" algn="l" rtl="0">
              <a:spcBef>
                <a:spcPts val="0"/>
              </a:spcBef>
              <a:spcAft>
                <a:spcPts val="0"/>
              </a:spcAft>
              <a:buNone/>
            </a:pPr>
            <a:r>
              <a:rPr lang="en" dirty="0" smtClean="0">
                <a:solidFill>
                  <a:schemeClr val="lt1"/>
                </a:solidFill>
              </a:rPr>
              <a:t>Clearing</a:t>
            </a:r>
            <a:endParaRPr dirty="0">
              <a:solidFill>
                <a:schemeClr val="lt1"/>
              </a:solidFill>
            </a:endParaRPr>
          </a:p>
        </p:txBody>
      </p:sp>
      <p:pic>
        <p:nvPicPr>
          <p:cNvPr id="8" name="Picture Placeholder 7"/>
          <p:cNvPicPr>
            <a:picLocks noGrp="1" noChangeAspect="1"/>
          </p:cNvPicPr>
          <p:nvPr>
            <p:ph type="pic" idx="2"/>
          </p:nvPr>
        </p:nvPicPr>
        <p:blipFill>
          <a:blip r:embed="rId3"/>
          <a:srcRect l="18" r="18"/>
          <a:stretch>
            <a:fillRect/>
          </a:stretch>
        </p:blipFill>
        <p:spPr>
          <a:xfrm>
            <a:off x="1809750" y="971550"/>
            <a:ext cx="1931988" cy="3525838"/>
          </a:xfrm>
          <a:prstGeom prst="rect">
            <a:avLst/>
          </a:prstGeom>
        </p:spPr>
      </p:pic>
    </p:spTree>
    <p:extLst>
      <p:ext uri="{BB962C8B-B14F-4D97-AF65-F5344CB8AC3E}">
        <p14:creationId xmlns:p14="http://schemas.microsoft.com/office/powerpoint/2010/main" val="123148396"/>
      </p:ext>
    </p:extLst>
  </p:cSld>
  <p:clrMapOvr>
    <a:masterClrMapping/>
  </p:clrMapOvr>
  <p:transition spd="slow">
    <p:push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grpSp>
        <p:nvGrpSpPr>
          <p:cNvPr id="738" name="Google Shape;738;p44"/>
          <p:cNvGrpSpPr/>
          <p:nvPr/>
        </p:nvGrpSpPr>
        <p:grpSpPr>
          <a:xfrm>
            <a:off x="5775175" y="1780175"/>
            <a:ext cx="2392050" cy="586550"/>
            <a:chOff x="2207625" y="1533513"/>
            <a:chExt cx="2392050" cy="586550"/>
          </a:xfrm>
        </p:grpSpPr>
        <p:sp>
          <p:nvSpPr>
            <p:cNvPr id="739" name="Google Shape;739;p44"/>
            <p:cNvSpPr/>
            <p:nvPr/>
          </p:nvSpPr>
          <p:spPr>
            <a:xfrm>
              <a:off x="2295375" y="158966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4"/>
            <p:cNvSpPr/>
            <p:nvPr/>
          </p:nvSpPr>
          <p:spPr>
            <a:xfrm>
              <a:off x="2207625" y="1533513"/>
              <a:ext cx="23043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4"/>
          <p:cNvGrpSpPr/>
          <p:nvPr/>
        </p:nvGrpSpPr>
        <p:grpSpPr>
          <a:xfrm>
            <a:off x="5758250" y="3032350"/>
            <a:ext cx="2392050" cy="586550"/>
            <a:chOff x="2190700" y="2785688"/>
            <a:chExt cx="2392050" cy="586550"/>
          </a:xfrm>
        </p:grpSpPr>
        <p:sp>
          <p:nvSpPr>
            <p:cNvPr id="742" name="Google Shape;742;p44"/>
            <p:cNvSpPr/>
            <p:nvPr/>
          </p:nvSpPr>
          <p:spPr>
            <a:xfrm>
              <a:off x="2278450" y="28418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2190700" y="2785688"/>
              <a:ext cx="2304300" cy="530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44"/>
          <p:cNvSpPr txBox="1">
            <a:spLocks noGrp="1"/>
          </p:cNvSpPr>
          <p:nvPr>
            <p:ph type="title"/>
          </p:nvPr>
        </p:nvSpPr>
        <p:spPr>
          <a:xfrm>
            <a:off x="719999" y="969225"/>
            <a:ext cx="7469325" cy="564300"/>
          </a:xfrm>
          <a:prstGeom prst="rect">
            <a:avLst/>
          </a:prstGeom>
        </p:spPr>
        <p:txBody>
          <a:bodyPr spcFirstLastPara="1" wrap="square" lIns="91425" tIns="91425" rIns="91425" bIns="91425" anchor="ctr" anchorCtr="0">
            <a:noAutofit/>
          </a:bodyPr>
          <a:lstStyle/>
          <a:p>
            <a:pPr lvl="0"/>
            <a:r>
              <a:rPr lang="en-US" dirty="0" smtClean="0"/>
              <a:t>Successful Migration </a:t>
            </a:r>
            <a:r>
              <a:rPr lang="en-US" dirty="0"/>
              <a:t>to </a:t>
            </a:r>
            <a:r>
              <a:rPr lang="en" dirty="0" smtClean="0">
                <a:solidFill>
                  <a:schemeClr val="lt1"/>
                </a:solidFill>
              </a:rPr>
              <a:t>Compose UI?</a:t>
            </a:r>
            <a:endParaRPr dirty="0">
              <a:solidFill>
                <a:schemeClr val="lt1"/>
              </a:solidFill>
            </a:endParaRPr>
          </a:p>
        </p:txBody>
      </p:sp>
      <p:sp>
        <p:nvSpPr>
          <p:cNvPr id="746" name="Google Shape;746;p44"/>
          <p:cNvSpPr/>
          <p:nvPr/>
        </p:nvSpPr>
        <p:spPr>
          <a:xfrm>
            <a:off x="4419587" y="1710313"/>
            <a:ext cx="1093239"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4"/>
          <p:cNvSpPr txBox="1"/>
          <p:nvPr/>
        </p:nvSpPr>
        <p:spPr>
          <a:xfrm rot="1302">
            <a:off x="4517910" y="1833651"/>
            <a:ext cx="920652" cy="5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smtClean="0">
                <a:solidFill>
                  <a:schemeClr val="lt1"/>
                </a:solidFill>
                <a:latin typeface="Epilogue"/>
                <a:ea typeface="Epilogue"/>
                <a:cs typeface="Epilogue"/>
                <a:sym typeface="Epilogue"/>
              </a:rPr>
              <a:t>100%</a:t>
            </a:r>
            <a:endParaRPr sz="2500" b="1" dirty="0">
              <a:solidFill>
                <a:schemeClr val="lt1"/>
              </a:solidFill>
              <a:latin typeface="Epilogue"/>
              <a:ea typeface="Epilogue"/>
              <a:cs typeface="Epilogue"/>
              <a:sym typeface="Epilogue"/>
            </a:endParaRPr>
          </a:p>
        </p:txBody>
      </p:sp>
      <p:sp>
        <p:nvSpPr>
          <p:cNvPr id="748" name="Google Shape;748;p44"/>
          <p:cNvSpPr/>
          <p:nvPr/>
        </p:nvSpPr>
        <p:spPr>
          <a:xfrm>
            <a:off x="4419600" y="2926363"/>
            <a:ext cx="1093239"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txBox="1"/>
          <p:nvPr/>
        </p:nvSpPr>
        <p:spPr>
          <a:xfrm rot="1302">
            <a:off x="4517923" y="3049701"/>
            <a:ext cx="920652" cy="5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smtClean="0">
                <a:solidFill>
                  <a:schemeClr val="lt1"/>
                </a:solidFill>
                <a:latin typeface="Epilogue"/>
                <a:ea typeface="Epilogue"/>
                <a:cs typeface="Epilogue"/>
                <a:sym typeface="Epilogue"/>
              </a:rPr>
              <a:t>0%</a:t>
            </a:r>
            <a:endParaRPr sz="2500" b="1" dirty="0">
              <a:solidFill>
                <a:schemeClr val="lt1"/>
              </a:solidFill>
              <a:latin typeface="Epilogue"/>
              <a:ea typeface="Epilogue"/>
              <a:cs typeface="Epilogue"/>
              <a:sym typeface="Epilogue"/>
            </a:endParaRPr>
          </a:p>
        </p:txBody>
      </p:sp>
      <p:sp>
        <p:nvSpPr>
          <p:cNvPr id="750" name="Google Shape;750;p44"/>
          <p:cNvSpPr txBox="1"/>
          <p:nvPr/>
        </p:nvSpPr>
        <p:spPr>
          <a:xfrm>
            <a:off x="5787500" y="1780187"/>
            <a:ext cx="22779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smtClean="0">
                <a:solidFill>
                  <a:schemeClr val="dk1"/>
                </a:solidFill>
                <a:latin typeface="Epilogue"/>
                <a:ea typeface="Epilogue"/>
                <a:cs typeface="Epilogue"/>
                <a:sym typeface="Epilogue"/>
              </a:rPr>
              <a:t>Compose UI</a:t>
            </a:r>
            <a:endParaRPr sz="2000" b="1" dirty="0">
              <a:solidFill>
                <a:schemeClr val="dk1"/>
              </a:solidFill>
              <a:latin typeface="Epilogue"/>
              <a:ea typeface="Epilogue"/>
              <a:cs typeface="Epilogue"/>
              <a:sym typeface="Epilogue"/>
            </a:endParaRPr>
          </a:p>
        </p:txBody>
      </p:sp>
      <p:sp>
        <p:nvSpPr>
          <p:cNvPr id="751" name="Google Shape;751;p44"/>
          <p:cNvSpPr txBox="1"/>
          <p:nvPr/>
        </p:nvSpPr>
        <p:spPr>
          <a:xfrm>
            <a:off x="5830125" y="2307888"/>
            <a:ext cx="21927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bin"/>
                <a:ea typeface="Cabin"/>
                <a:cs typeface="Cabin"/>
                <a:sym typeface="Cabin"/>
              </a:rPr>
              <a:t>You can describe the topic of the section here</a:t>
            </a:r>
            <a:endParaRPr>
              <a:solidFill>
                <a:srgbClr val="FFFFFF"/>
              </a:solidFill>
              <a:latin typeface="Cabin"/>
              <a:ea typeface="Cabin"/>
              <a:cs typeface="Cabin"/>
              <a:sym typeface="Cabin"/>
            </a:endParaRPr>
          </a:p>
        </p:txBody>
      </p:sp>
      <p:sp>
        <p:nvSpPr>
          <p:cNvPr id="752" name="Google Shape;752;p44"/>
          <p:cNvSpPr txBox="1"/>
          <p:nvPr/>
        </p:nvSpPr>
        <p:spPr>
          <a:xfrm>
            <a:off x="5801000" y="3061787"/>
            <a:ext cx="2250900" cy="482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smtClean="0">
                <a:solidFill>
                  <a:schemeClr val="dk1"/>
                </a:solidFill>
                <a:latin typeface="Epilogue"/>
                <a:ea typeface="Epilogue"/>
                <a:cs typeface="Epilogue"/>
                <a:sym typeface="Epilogue"/>
              </a:rPr>
              <a:t>XML UI</a:t>
            </a:r>
            <a:endParaRPr sz="2000" b="1" dirty="0">
              <a:solidFill>
                <a:schemeClr val="dk1"/>
              </a:solidFill>
              <a:latin typeface="Epilogue"/>
              <a:ea typeface="Epilogue"/>
              <a:cs typeface="Epilogue"/>
              <a:sym typeface="Epilogue"/>
            </a:endParaRPr>
          </a:p>
        </p:txBody>
      </p:sp>
      <p:sp>
        <p:nvSpPr>
          <p:cNvPr id="753" name="Google Shape;753;p44"/>
          <p:cNvSpPr txBox="1"/>
          <p:nvPr/>
        </p:nvSpPr>
        <p:spPr>
          <a:xfrm>
            <a:off x="5830125" y="3562438"/>
            <a:ext cx="21927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bin"/>
                <a:ea typeface="Cabin"/>
                <a:cs typeface="Cabin"/>
                <a:sym typeface="Cabin"/>
              </a:rPr>
              <a:t>You can describe the topic of the section here</a:t>
            </a:r>
            <a:endParaRPr>
              <a:solidFill>
                <a:srgbClr val="FFFFFF"/>
              </a:solidFill>
              <a:latin typeface="Cabin"/>
              <a:ea typeface="Cabin"/>
              <a:cs typeface="Cabin"/>
              <a:sym typeface="Cabin"/>
            </a:endParaRPr>
          </a:p>
        </p:txBody>
      </p:sp>
      <p:graphicFrame>
        <p:nvGraphicFramePr>
          <p:cNvPr id="19" name="Chart 18" title="Chart"/>
          <p:cNvGraphicFramePr>
            <a:graphicFrameLocks/>
          </p:cNvGraphicFramePr>
          <p:nvPr>
            <p:extLst>
              <p:ext uri="{D42A27DB-BD31-4B8C-83A1-F6EECF244321}">
                <p14:modId xmlns:p14="http://schemas.microsoft.com/office/powerpoint/2010/main" val="2308430878"/>
              </p:ext>
            </p:extLst>
          </p:nvPr>
        </p:nvGraphicFramePr>
        <p:xfrm>
          <a:off x="1501022" y="1476075"/>
          <a:ext cx="2451853" cy="246683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13" name="Rectangle 12"/>
          <p:cNvSpPr/>
          <p:nvPr/>
        </p:nvSpPr>
        <p:spPr>
          <a:xfrm>
            <a:off x="667549" y="1102140"/>
            <a:ext cx="7781751" cy="400110"/>
          </a:xfrm>
          <a:prstGeom prst="rect">
            <a:avLst/>
          </a:prstGeom>
        </p:spPr>
        <p:txBody>
          <a:bodyPr wrap="square">
            <a:spAutoFit/>
          </a:bodyPr>
          <a:lstStyle/>
          <a:p>
            <a:pPr algn="ctr"/>
            <a:r>
              <a:rPr lang="id-ID" sz="2000" b="1" dirty="0" smtClean="0">
                <a:solidFill>
                  <a:schemeClr val="tx1"/>
                </a:solidFill>
                <a:latin typeface="Repeater" panose="00000500000000000000" pitchFamily="2" charset="0"/>
              </a:rPr>
              <a:t>ATLAS INDONESIA SCREEN BEFORE MIGRATE TO COMPOSE UI</a:t>
            </a:r>
            <a:endParaRPr lang="id-ID" sz="2000" b="1" dirty="0">
              <a:solidFill>
                <a:schemeClr val="tx1"/>
              </a:solidFill>
              <a:latin typeface="Repeater" panose="00000500000000000000" pitchFamily="2"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932" y="1502250"/>
            <a:ext cx="1260000" cy="2520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979" y="1502250"/>
            <a:ext cx="1260000" cy="25200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3026" y="1502250"/>
            <a:ext cx="1260000" cy="25200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0073" y="1502250"/>
            <a:ext cx="1260000" cy="25200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7120" y="1502250"/>
            <a:ext cx="1260000" cy="2520000"/>
          </a:xfrm>
          <a:prstGeom prst="rect">
            <a:avLst/>
          </a:prstGeom>
        </p:spPr>
      </p:pic>
    </p:spTree>
    <p:extLst>
      <p:ext uri="{BB962C8B-B14F-4D97-AF65-F5344CB8AC3E}">
        <p14:creationId xmlns:p14="http://schemas.microsoft.com/office/powerpoint/2010/main" val="349275389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8"/>
          <p:cNvSpPr/>
          <p:nvPr/>
        </p:nvSpPr>
        <p:spPr>
          <a:xfrm>
            <a:off x="1417200" y="2061429"/>
            <a:ext cx="6320700" cy="1019400"/>
          </a:xfrm>
          <a:prstGeom prst="roundRect">
            <a:avLst>
              <a:gd name="adj" fmla="val 16667"/>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txBox="1">
            <a:spLocks noGrp="1"/>
          </p:cNvSpPr>
          <p:nvPr>
            <p:ph type="title"/>
          </p:nvPr>
        </p:nvSpPr>
        <p:spPr>
          <a:xfrm>
            <a:off x="1417200" y="2109579"/>
            <a:ext cx="6320700" cy="9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dirty="0" smtClean="0"/>
              <a:t>Atlas </a:t>
            </a:r>
            <a:r>
              <a:rPr lang="en" dirty="0" smtClean="0">
                <a:solidFill>
                  <a:schemeClr val="dk2"/>
                </a:solidFill>
              </a:rPr>
              <a:t>Indonesia</a:t>
            </a:r>
            <a:endParaRPr dirty="0"/>
          </a:p>
        </p:txBody>
      </p:sp>
      <p:sp>
        <p:nvSpPr>
          <p:cNvPr id="610" name="Google Shape;610;p38"/>
          <p:cNvSpPr txBox="1">
            <a:spLocks noGrp="1"/>
          </p:cNvSpPr>
          <p:nvPr>
            <p:ph type="subTitle" idx="1"/>
          </p:nvPr>
        </p:nvSpPr>
        <p:spPr>
          <a:xfrm>
            <a:off x="2479125" y="3244004"/>
            <a:ext cx="4162800" cy="1047900"/>
          </a:xfrm>
          <a:prstGeom prst="rect">
            <a:avLst/>
          </a:prstGeom>
        </p:spPr>
        <p:txBody>
          <a:bodyPr spcFirstLastPara="1" wrap="square" lIns="91425" tIns="91425" rIns="91425" bIns="91425" anchor="t" anchorCtr="0">
            <a:noAutofit/>
          </a:bodyPr>
          <a:lstStyle/>
          <a:p>
            <a:pPr marL="0" lvl="0" indent="0">
              <a:buClr>
                <a:schemeClr val="hlink"/>
              </a:buClr>
              <a:buSzPts val="1100"/>
            </a:pPr>
            <a:r>
              <a:rPr lang="en-US" dirty="0"/>
              <a:t>Application that contains 5 major islands and 34 maps of Indonesian provinces based on books from the Indonesian Geospatial Information Agency.</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4307" y="953361"/>
            <a:ext cx="944893" cy="944893"/>
          </a:xfrm>
          <a:prstGeom prst="rect">
            <a:avLst/>
          </a:prstGeom>
        </p:spPr>
      </p:pic>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13" name="Rectangle 12"/>
          <p:cNvSpPr/>
          <p:nvPr/>
        </p:nvSpPr>
        <p:spPr>
          <a:xfrm>
            <a:off x="667549" y="1102140"/>
            <a:ext cx="7781751" cy="400110"/>
          </a:xfrm>
          <a:prstGeom prst="rect">
            <a:avLst/>
          </a:prstGeom>
        </p:spPr>
        <p:txBody>
          <a:bodyPr wrap="square">
            <a:spAutoFit/>
          </a:bodyPr>
          <a:lstStyle/>
          <a:p>
            <a:pPr algn="ctr"/>
            <a:r>
              <a:rPr lang="id-ID" sz="2000" b="1" dirty="0" smtClean="0">
                <a:solidFill>
                  <a:schemeClr val="tx1"/>
                </a:solidFill>
                <a:latin typeface="Repeater" panose="00000500000000000000" pitchFamily="2" charset="0"/>
              </a:rPr>
              <a:t>ATLAS INDONESIA SCREEN BEFORE MIGRATE TO COMPOSE UI</a:t>
            </a:r>
            <a:endParaRPr lang="id-ID" sz="2000" b="1" dirty="0">
              <a:solidFill>
                <a:schemeClr val="tx1"/>
              </a:solidFill>
              <a:latin typeface="Repeater" panose="000005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891" y="1502250"/>
            <a:ext cx="1260000" cy="2520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1378" y="1502250"/>
            <a:ext cx="1260000" cy="2520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1865" y="1502250"/>
            <a:ext cx="1260000" cy="25200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52" y="1502250"/>
            <a:ext cx="1260000" cy="25200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2839" y="1502250"/>
            <a:ext cx="1260000" cy="2520000"/>
          </a:xfrm>
          <a:prstGeom prst="rect">
            <a:avLst/>
          </a:prstGeom>
        </p:spPr>
      </p:pic>
    </p:spTree>
    <p:extLst>
      <p:ext uri="{BB962C8B-B14F-4D97-AF65-F5344CB8AC3E}">
        <p14:creationId xmlns:p14="http://schemas.microsoft.com/office/powerpoint/2010/main" val="2275342734"/>
      </p:ext>
    </p:extLst>
  </p:cSld>
  <p:clrMapOvr>
    <a:masterClrMapping/>
  </p:clrMapOvr>
  <p:transition spd="slow">
    <p:pull dir="l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13" name="Rectangle 12"/>
          <p:cNvSpPr/>
          <p:nvPr/>
        </p:nvSpPr>
        <p:spPr>
          <a:xfrm>
            <a:off x="667549" y="1102140"/>
            <a:ext cx="7781751" cy="400110"/>
          </a:xfrm>
          <a:prstGeom prst="rect">
            <a:avLst/>
          </a:prstGeom>
        </p:spPr>
        <p:txBody>
          <a:bodyPr wrap="square">
            <a:spAutoFit/>
          </a:bodyPr>
          <a:lstStyle/>
          <a:p>
            <a:pPr algn="ctr"/>
            <a:r>
              <a:rPr lang="id-ID" sz="2000" b="1" dirty="0" smtClean="0">
                <a:solidFill>
                  <a:schemeClr val="tx1"/>
                </a:solidFill>
                <a:latin typeface="Repeater" panose="00000500000000000000" pitchFamily="2" charset="0"/>
              </a:rPr>
              <a:t>ATLAS INDONESIA SCREEN BEFORE MIGRATE TO COMPOSE UI</a:t>
            </a:r>
            <a:endParaRPr lang="id-ID" sz="2000" b="1" dirty="0">
              <a:solidFill>
                <a:schemeClr val="tx1"/>
              </a:solidFill>
              <a:latin typeface="Repeater" panose="00000500000000000000" pitchFamily="2"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424" y="1502250"/>
            <a:ext cx="1260000" cy="2520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7109" y="1502250"/>
            <a:ext cx="1260000" cy="2520000"/>
          </a:xfrm>
          <a:prstGeom prst="rect">
            <a:avLst/>
          </a:prstGeom>
        </p:spPr>
      </p:pic>
    </p:spTree>
    <p:extLst>
      <p:ext uri="{BB962C8B-B14F-4D97-AF65-F5344CB8AC3E}">
        <p14:creationId xmlns:p14="http://schemas.microsoft.com/office/powerpoint/2010/main" val="2728153260"/>
      </p:ext>
    </p:extLst>
  </p:cSld>
  <p:clrMapOvr>
    <a:masterClrMapping/>
  </p:clrMapOvr>
  <p:transition spd="slow">
    <p:pull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675" y="1502250"/>
            <a:ext cx="1260000" cy="252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925" y="1502250"/>
            <a:ext cx="1260000" cy="252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8425" y="1502250"/>
            <a:ext cx="1260000" cy="2520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0175" y="1502250"/>
            <a:ext cx="1260000" cy="25200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1925" y="1502250"/>
            <a:ext cx="1260000" cy="2520000"/>
          </a:xfrm>
          <a:prstGeom prst="rect">
            <a:avLst/>
          </a:prstGeom>
        </p:spPr>
      </p:pic>
      <p:sp>
        <p:nvSpPr>
          <p:cNvPr id="13" name="Rectangle 12"/>
          <p:cNvSpPr/>
          <p:nvPr/>
        </p:nvSpPr>
        <p:spPr>
          <a:xfrm>
            <a:off x="667549" y="1102140"/>
            <a:ext cx="7781751" cy="400110"/>
          </a:xfrm>
          <a:prstGeom prst="rect">
            <a:avLst/>
          </a:prstGeom>
        </p:spPr>
        <p:txBody>
          <a:bodyPr wrap="square">
            <a:spAutoFit/>
          </a:bodyPr>
          <a:lstStyle/>
          <a:p>
            <a:pPr algn="ctr"/>
            <a:r>
              <a:rPr lang="id-ID" sz="2000" b="1" dirty="0" smtClean="0">
                <a:solidFill>
                  <a:schemeClr val="tx1"/>
                </a:solidFill>
                <a:latin typeface="Repeater" panose="00000500000000000000" pitchFamily="2" charset="0"/>
              </a:rPr>
              <a:t>ATLAS INDONESIA SCREEN AFTER MIGRATE TO COMPOSE UI</a:t>
            </a:r>
            <a:endParaRPr lang="id-ID" sz="2000" b="1" dirty="0">
              <a:solidFill>
                <a:schemeClr val="tx1"/>
              </a:solidFill>
              <a:latin typeface="Repeater" panose="00000500000000000000" pitchFamily="2" charset="0"/>
            </a:endParaRPr>
          </a:p>
        </p:txBody>
      </p:sp>
    </p:spTree>
    <p:extLst>
      <p:ext uri="{BB962C8B-B14F-4D97-AF65-F5344CB8AC3E}">
        <p14:creationId xmlns:p14="http://schemas.microsoft.com/office/powerpoint/2010/main" val="2339454422"/>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13" name="Rectangle 12"/>
          <p:cNvSpPr/>
          <p:nvPr/>
        </p:nvSpPr>
        <p:spPr>
          <a:xfrm>
            <a:off x="667549" y="1102140"/>
            <a:ext cx="7781751" cy="400110"/>
          </a:xfrm>
          <a:prstGeom prst="rect">
            <a:avLst/>
          </a:prstGeom>
        </p:spPr>
        <p:txBody>
          <a:bodyPr wrap="square">
            <a:spAutoFit/>
          </a:bodyPr>
          <a:lstStyle/>
          <a:p>
            <a:pPr algn="ctr"/>
            <a:r>
              <a:rPr lang="id-ID" sz="2000" b="1" dirty="0" smtClean="0">
                <a:solidFill>
                  <a:schemeClr val="tx1"/>
                </a:solidFill>
                <a:latin typeface="Repeater" panose="00000500000000000000" pitchFamily="2" charset="0"/>
              </a:rPr>
              <a:t>ATLAS INDONESIA SCREEN AFTER MIGRATE TO COMPOSE UI</a:t>
            </a:r>
            <a:endParaRPr lang="id-ID" sz="2000" b="1" dirty="0">
              <a:solidFill>
                <a:schemeClr val="tx1"/>
              </a:solidFill>
              <a:latin typeface="Repeater" panose="000005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5767" y="1502250"/>
            <a:ext cx="1260000" cy="2520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510" y="1502250"/>
            <a:ext cx="1260000" cy="2520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253" y="1502250"/>
            <a:ext cx="1260000" cy="2520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024" y="1502250"/>
            <a:ext cx="1260000" cy="2520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0281" y="1502250"/>
            <a:ext cx="1260000" cy="2520000"/>
          </a:xfrm>
          <a:prstGeom prst="rect">
            <a:avLst/>
          </a:prstGeom>
        </p:spPr>
      </p:pic>
    </p:spTree>
    <p:extLst>
      <p:ext uri="{BB962C8B-B14F-4D97-AF65-F5344CB8AC3E}">
        <p14:creationId xmlns:p14="http://schemas.microsoft.com/office/powerpoint/2010/main" val="1974079725"/>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13" name="Rectangle 12"/>
          <p:cNvSpPr/>
          <p:nvPr/>
        </p:nvSpPr>
        <p:spPr>
          <a:xfrm>
            <a:off x="667549" y="1102140"/>
            <a:ext cx="7781751" cy="400110"/>
          </a:xfrm>
          <a:prstGeom prst="rect">
            <a:avLst/>
          </a:prstGeom>
        </p:spPr>
        <p:txBody>
          <a:bodyPr wrap="square">
            <a:spAutoFit/>
          </a:bodyPr>
          <a:lstStyle/>
          <a:p>
            <a:pPr algn="ctr"/>
            <a:r>
              <a:rPr lang="id-ID" sz="2000" b="1" dirty="0" smtClean="0">
                <a:solidFill>
                  <a:schemeClr val="tx1"/>
                </a:solidFill>
                <a:latin typeface="Repeater" panose="00000500000000000000" pitchFamily="2" charset="0"/>
              </a:rPr>
              <a:t>ATLAS INDONESIA SCREEN AFTER MIGRATE TO COMPOSE UI</a:t>
            </a:r>
            <a:endParaRPr lang="id-ID" sz="2000" b="1" dirty="0">
              <a:solidFill>
                <a:schemeClr val="tx1"/>
              </a:solidFill>
              <a:latin typeface="Repeater" panose="00000500000000000000" pitchFamily="2"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024" y="1502250"/>
            <a:ext cx="1260000" cy="252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592" y="1502250"/>
            <a:ext cx="1260000" cy="2520000"/>
          </a:xfrm>
          <a:prstGeom prst="rect">
            <a:avLst/>
          </a:prstGeom>
        </p:spPr>
      </p:pic>
    </p:spTree>
    <p:extLst>
      <p:ext uri="{BB962C8B-B14F-4D97-AF65-F5344CB8AC3E}">
        <p14:creationId xmlns:p14="http://schemas.microsoft.com/office/powerpoint/2010/main" val="2930891144"/>
      </p:ext>
    </p:extLst>
  </p:cSld>
  <p:clrMapOvr>
    <a:masterClrMapping/>
  </p:clrMapOvr>
  <p:transition spd="med">
    <p:pull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2"/>
          <p:cNvSpPr txBox="1">
            <a:spLocks noGrp="1"/>
          </p:cNvSpPr>
          <p:nvPr>
            <p:ph type="title"/>
          </p:nvPr>
        </p:nvSpPr>
        <p:spPr>
          <a:xfrm>
            <a:off x="1442700" y="1323975"/>
            <a:ext cx="6258600" cy="1543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id-ID" dirty="0" smtClean="0">
                <a:solidFill>
                  <a:srgbClr val="F8EF5B"/>
                </a:solidFill>
              </a:rPr>
              <a:t>THANKS.</a:t>
            </a:r>
            <a:endParaRPr dirty="0">
              <a:solidFill>
                <a:srgbClr val="F8EF5B"/>
              </a:solidFill>
            </a:endParaRPr>
          </a:p>
        </p:txBody>
      </p:sp>
      <p:sp>
        <p:nvSpPr>
          <p:cNvPr id="3" name="Rectangle 2"/>
          <p:cNvSpPr/>
          <p:nvPr/>
        </p:nvSpPr>
        <p:spPr>
          <a:xfrm>
            <a:off x="3100069" y="3191006"/>
            <a:ext cx="2943863" cy="577081"/>
          </a:xfrm>
          <a:prstGeom prst="rect">
            <a:avLst/>
          </a:prstGeom>
        </p:spPr>
        <p:txBody>
          <a:bodyPr wrap="square">
            <a:spAutoFit/>
          </a:bodyPr>
          <a:lstStyle/>
          <a:p>
            <a:pPr algn="ctr"/>
            <a:r>
              <a:rPr lang="id-ID" sz="1050" b="1" dirty="0">
                <a:solidFill>
                  <a:srgbClr val="F8EF5B"/>
                </a:solidFill>
                <a:latin typeface="Calibri" panose="020F0502020204030204" pitchFamily="34" charset="0"/>
                <a:cs typeface="Calibri" panose="020F0502020204030204" pitchFamily="34" charset="0"/>
              </a:rPr>
              <a:t>DICODING</a:t>
            </a:r>
          </a:p>
          <a:p>
            <a:pPr algn="ctr"/>
            <a:r>
              <a:rPr lang="id-ID" sz="1050" b="1" dirty="0">
                <a:solidFill>
                  <a:srgbClr val="F8EF5B"/>
                </a:solidFill>
                <a:latin typeface="Calibri" panose="020F0502020204030204" pitchFamily="34" charset="0"/>
                <a:cs typeface="Calibri" panose="020F0502020204030204" pitchFamily="34" charset="0"/>
              </a:rPr>
              <a:t>Compose Champion Indonesia 2023: </a:t>
            </a:r>
          </a:p>
          <a:p>
            <a:pPr algn="ctr"/>
            <a:r>
              <a:rPr lang="id-ID" sz="1050" b="1" dirty="0">
                <a:solidFill>
                  <a:srgbClr val="F8EF5B"/>
                </a:solidFill>
                <a:latin typeface="Calibri" panose="020F0502020204030204" pitchFamily="34" charset="0"/>
                <a:cs typeface="Calibri" panose="020F0502020204030204" pitchFamily="34" charset="0"/>
              </a:rPr>
              <a:t>Compose Migration Champion Challenge</a:t>
            </a:r>
          </a:p>
        </p:txBody>
      </p:sp>
      <p:sp>
        <p:nvSpPr>
          <p:cNvPr id="4" name="Rectangle 3"/>
          <p:cNvSpPr/>
          <p:nvPr/>
        </p:nvSpPr>
        <p:spPr>
          <a:xfrm>
            <a:off x="3100069" y="2867025"/>
            <a:ext cx="2943863" cy="253916"/>
          </a:xfrm>
          <a:prstGeom prst="rect">
            <a:avLst/>
          </a:prstGeom>
        </p:spPr>
        <p:txBody>
          <a:bodyPr wrap="square">
            <a:spAutoFit/>
          </a:bodyPr>
          <a:lstStyle/>
          <a:p>
            <a:pPr algn="ctr"/>
            <a:r>
              <a:rPr lang="id-ID" sz="1050" b="1" dirty="0">
                <a:solidFill>
                  <a:srgbClr val="F8EF5B"/>
                </a:solidFill>
                <a:latin typeface="Calibri" panose="020F0502020204030204" pitchFamily="34" charset="0"/>
                <a:cs typeface="Calibri" panose="020F0502020204030204" pitchFamily="34" charset="0"/>
              </a:rPr>
              <a:t>ARIF PURNOMO AJI . REEFII</a:t>
            </a:r>
          </a:p>
        </p:txBody>
      </p:sp>
    </p:spTree>
    <p:extLst>
      <p:ext uri="{BB962C8B-B14F-4D97-AF65-F5344CB8AC3E}">
        <p14:creationId xmlns:p14="http://schemas.microsoft.com/office/powerpoint/2010/main" val="340635026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53"/>
          <p:cNvSpPr/>
          <p:nvPr/>
        </p:nvSpPr>
        <p:spPr>
          <a:xfrm>
            <a:off x="1597848" y="1637994"/>
            <a:ext cx="2490866" cy="29781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txBox="1">
            <a:spLocks noGrp="1"/>
          </p:cNvSpPr>
          <p:nvPr>
            <p:ph type="subTitle" idx="1"/>
          </p:nvPr>
        </p:nvSpPr>
        <p:spPr>
          <a:xfrm rot="299">
            <a:off x="4546242" y="2547175"/>
            <a:ext cx="3447000" cy="809400"/>
          </a:xfrm>
          <a:prstGeom prst="rect">
            <a:avLst/>
          </a:prstGeom>
        </p:spPr>
        <p:txBody>
          <a:bodyPr spcFirstLastPara="1" wrap="square" lIns="91425" tIns="91425" rIns="91425" bIns="91425" anchor="t" anchorCtr="0">
            <a:noAutofit/>
          </a:bodyPr>
          <a:lstStyle/>
          <a:p>
            <a:pPr marL="0" lvl="0" indent="0"/>
            <a:r>
              <a:rPr lang="en-US" dirty="0"/>
              <a:t>Jetpack Compose is Android’s recommended modern toolkit for building native UI. It simplifies and accelerates UI development on Android. Quickly bring your app to life with less code, powerful tools, and intuitive </a:t>
            </a:r>
            <a:r>
              <a:rPr lang="en-US" dirty="0" err="1"/>
              <a:t>Kotlin</a:t>
            </a:r>
            <a:r>
              <a:rPr lang="en-US" dirty="0"/>
              <a:t> APIs.</a:t>
            </a:r>
            <a:endParaRPr lang="en-US" dirty="0"/>
          </a:p>
        </p:txBody>
      </p:sp>
      <p:sp>
        <p:nvSpPr>
          <p:cNvPr id="1013" name="Google Shape;1013;p53"/>
          <p:cNvSpPr txBox="1">
            <a:spLocks noGrp="1"/>
          </p:cNvSpPr>
          <p:nvPr>
            <p:ph type="title"/>
          </p:nvPr>
        </p:nvSpPr>
        <p:spPr>
          <a:xfrm>
            <a:off x="4546242" y="1080625"/>
            <a:ext cx="3447000" cy="146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JETPACK</a:t>
            </a:r>
            <a:endParaRPr dirty="0"/>
          </a:p>
          <a:p>
            <a:pPr marL="0" lvl="0" indent="0" algn="l" rtl="0">
              <a:spcBef>
                <a:spcPts val="0"/>
              </a:spcBef>
              <a:spcAft>
                <a:spcPts val="0"/>
              </a:spcAft>
              <a:buNone/>
            </a:pPr>
            <a:r>
              <a:rPr lang="en" dirty="0" smtClean="0">
                <a:solidFill>
                  <a:schemeClr val="lt1"/>
                </a:solidFill>
              </a:rPr>
              <a:t>COMPOSE</a:t>
            </a:r>
            <a:endParaRPr dirty="0">
              <a:solidFill>
                <a:schemeClr val="lt1"/>
              </a:solidFill>
            </a:endParaRPr>
          </a:p>
        </p:txBody>
      </p:sp>
      <p:pic>
        <p:nvPicPr>
          <p:cNvPr id="1032" name="Picture 8" descr="https://developer.android.com/static/images/jetpack/compose/landing-preview-animation.gif"/>
          <p:cNvPicPr>
            <a:picLocks noGrp="1" noChangeAspect="1" noChangeArrowheads="1" noCrop="1"/>
          </p:cNvPicPr>
          <p:nvPr>
            <p:ph type="pic" idx="2"/>
          </p:nvPr>
        </p:nvPicPr>
        <p:blipFill>
          <a:blip r:embed="rId3">
            <a:extLst>
              <a:ext uri="{28A0092B-C50C-407E-A947-70E740481C1C}">
                <a14:useLocalDpi xmlns:a14="http://schemas.microsoft.com/office/drawing/2010/main" val="0"/>
              </a:ext>
            </a:extLst>
          </a:blip>
          <a:srcRect t="9066" b="9066"/>
          <a:stretch>
            <a:fillRect/>
          </a:stretch>
        </p:blipFill>
        <p:spPr bwMode="auto">
          <a:xfrm>
            <a:off x="1707514" y="1080625"/>
            <a:ext cx="2271533" cy="33680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30" name="Google Shape;630;p39"/>
          <p:cNvSpPr txBox="1">
            <a:spLocks noGrp="1"/>
          </p:cNvSpPr>
          <p:nvPr>
            <p:ph type="title"/>
          </p:nvPr>
        </p:nvSpPr>
        <p:spPr>
          <a:xfrm>
            <a:off x="697136" y="846036"/>
            <a:ext cx="7704000" cy="832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Atlas Indonesia </a:t>
            </a:r>
            <a:r>
              <a:rPr lang="en" dirty="0" smtClean="0">
                <a:solidFill>
                  <a:schemeClr val="lt1"/>
                </a:solidFill>
              </a:rPr>
              <a:t>Activity</a:t>
            </a:r>
            <a:endParaRPr dirty="0">
              <a:solidFill>
                <a:schemeClr val="lt1"/>
              </a:solidFill>
            </a:endParaRPr>
          </a:p>
        </p:txBody>
      </p:sp>
      <p:cxnSp>
        <p:nvCxnSpPr>
          <p:cNvPr id="54" name="Google Shape;702;p41"/>
          <p:cNvCxnSpPr>
            <a:stCxn id="45" idx="1"/>
          </p:cNvCxnSpPr>
          <p:nvPr/>
        </p:nvCxnSpPr>
        <p:spPr>
          <a:xfrm rot="10800000">
            <a:off x="4641287" y="3200826"/>
            <a:ext cx="1407025" cy="774246"/>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53" name="Google Shape;700;p41"/>
          <p:cNvCxnSpPr>
            <a:stCxn id="50" idx="3"/>
          </p:cNvCxnSpPr>
          <p:nvPr/>
        </p:nvCxnSpPr>
        <p:spPr>
          <a:xfrm flipV="1">
            <a:off x="3020841" y="3200825"/>
            <a:ext cx="1152143" cy="771790"/>
          </a:xfrm>
          <a:prstGeom prst="bentConnector3">
            <a:avLst>
              <a:gd name="adj1" fmla="val 50000"/>
            </a:avLst>
          </a:prstGeom>
          <a:noFill/>
          <a:ln w="28575" cap="flat" cmpd="sng">
            <a:solidFill>
              <a:schemeClr val="dk1"/>
            </a:solidFill>
            <a:prstDash val="solid"/>
            <a:round/>
            <a:headEnd type="none" w="med" len="med"/>
            <a:tailEnd type="none" w="med" len="med"/>
          </a:ln>
        </p:spPr>
      </p:cxnSp>
      <p:grpSp>
        <p:nvGrpSpPr>
          <p:cNvPr id="679" name="Google Shape;679;p41"/>
          <p:cNvGrpSpPr/>
          <p:nvPr/>
        </p:nvGrpSpPr>
        <p:grpSpPr>
          <a:xfrm>
            <a:off x="6048313" y="2833371"/>
            <a:ext cx="1944368" cy="450036"/>
            <a:chOff x="6153900" y="2767981"/>
            <a:chExt cx="2151028" cy="581650"/>
          </a:xfrm>
        </p:grpSpPr>
        <p:sp>
          <p:nvSpPr>
            <p:cNvPr id="680" name="Google Shape;680;p41"/>
            <p:cNvSpPr/>
            <p:nvPr/>
          </p:nvSpPr>
          <p:spPr>
            <a:xfrm>
              <a:off x="6203300" y="2819231"/>
              <a:ext cx="2101628"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6153900" y="2767981"/>
              <a:ext cx="2101629" cy="530399"/>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1"/>
          <p:cNvSpPr txBox="1"/>
          <p:nvPr/>
        </p:nvSpPr>
        <p:spPr>
          <a:xfrm>
            <a:off x="6131834" y="2830920"/>
            <a:ext cx="1670896" cy="4082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1"/>
                </a:solidFill>
                <a:latin typeface="Epilogue"/>
                <a:ea typeface="Epilogue"/>
                <a:cs typeface="Epilogue"/>
                <a:sym typeface="Epilogue"/>
              </a:rPr>
              <a:t>Source</a:t>
            </a:r>
            <a:endParaRPr sz="2000" b="1" dirty="0">
              <a:solidFill>
                <a:schemeClr val="dk1"/>
              </a:solidFill>
              <a:latin typeface="Epilogue"/>
              <a:ea typeface="Epilogue"/>
              <a:cs typeface="Epilogue"/>
              <a:sym typeface="Epilogue"/>
            </a:endParaRPr>
          </a:p>
        </p:txBody>
      </p:sp>
      <p:sp>
        <p:nvSpPr>
          <p:cNvPr id="683" name="Google Shape;683;p41"/>
          <p:cNvSpPr txBox="1"/>
          <p:nvPr/>
        </p:nvSpPr>
        <p:spPr>
          <a:xfrm>
            <a:off x="6087181" y="3239215"/>
            <a:ext cx="1899714" cy="5877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Cabin"/>
                <a:ea typeface="Cabin"/>
                <a:cs typeface="Cabin"/>
                <a:sym typeface="Cabin"/>
              </a:rPr>
              <a:t>s</a:t>
            </a:r>
            <a:r>
              <a:rPr lang="en-US" dirty="0" smtClean="0">
                <a:solidFill>
                  <a:schemeClr val="dk1"/>
                </a:solidFill>
                <a:latin typeface="Cabin"/>
                <a:ea typeface="Cabin"/>
                <a:cs typeface="Cabin"/>
                <a:sym typeface="Cabin"/>
              </a:rPr>
              <a:t>how </a:t>
            </a:r>
            <a:r>
              <a:rPr lang="en-US" dirty="0" smtClean="0">
                <a:solidFill>
                  <a:schemeClr val="dk1"/>
                </a:solidFill>
                <a:latin typeface="Cabin"/>
                <a:ea typeface="Cabin"/>
                <a:cs typeface="Cabin"/>
                <a:sym typeface="Cabin"/>
              </a:rPr>
              <a:t>l</a:t>
            </a:r>
            <a:r>
              <a:rPr lang="en-US" dirty="0">
                <a:solidFill>
                  <a:schemeClr val="dk1"/>
                </a:solidFill>
                <a:latin typeface="Cabin"/>
                <a:ea typeface="Cabin"/>
                <a:cs typeface="Cabin"/>
                <a:sym typeface="Cabin"/>
              </a:rPr>
              <a:t>i</a:t>
            </a:r>
            <a:r>
              <a:rPr lang="en-US" dirty="0" smtClean="0">
                <a:solidFill>
                  <a:schemeClr val="dk1"/>
                </a:solidFill>
                <a:latin typeface="Cabin"/>
                <a:ea typeface="Cabin"/>
                <a:cs typeface="Cabin"/>
                <a:sym typeface="Cabin"/>
              </a:rPr>
              <a:t>brary resource</a:t>
            </a:r>
            <a:endParaRPr dirty="0">
              <a:solidFill>
                <a:schemeClr val="dk1"/>
              </a:solidFill>
              <a:latin typeface="Cabin"/>
              <a:ea typeface="Cabin"/>
              <a:cs typeface="Cabin"/>
              <a:sym typeface="Cabin"/>
            </a:endParaRPr>
          </a:p>
        </p:txBody>
      </p:sp>
      <p:grpSp>
        <p:nvGrpSpPr>
          <p:cNvPr id="684" name="Google Shape;684;p41"/>
          <p:cNvGrpSpPr/>
          <p:nvPr/>
        </p:nvGrpSpPr>
        <p:grpSpPr>
          <a:xfrm>
            <a:off x="1150243" y="2830914"/>
            <a:ext cx="1915252" cy="450037"/>
            <a:chOff x="980683" y="2864656"/>
            <a:chExt cx="2118817" cy="581652"/>
          </a:xfrm>
        </p:grpSpPr>
        <p:sp>
          <p:nvSpPr>
            <p:cNvPr id="685" name="Google Shape;685;p41"/>
            <p:cNvSpPr/>
            <p:nvPr/>
          </p:nvSpPr>
          <p:spPr>
            <a:xfrm>
              <a:off x="1037053" y="2915908"/>
              <a:ext cx="2062447"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980683" y="2864656"/>
              <a:ext cx="2069417"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41"/>
          <p:cNvSpPr txBox="1"/>
          <p:nvPr/>
        </p:nvSpPr>
        <p:spPr>
          <a:xfrm>
            <a:off x="1290404" y="2828463"/>
            <a:ext cx="1645287" cy="408294"/>
          </a:xfrm>
          <a:prstGeom prst="rect">
            <a:avLst/>
          </a:prstGeom>
          <a:noFill/>
          <a:ln>
            <a:noFill/>
          </a:ln>
        </p:spPr>
        <p:txBody>
          <a:bodyPr spcFirstLastPara="1" wrap="square" lIns="91425" tIns="91425" rIns="91425" bIns="91425" anchor="ctr" anchorCtr="0">
            <a:noAutofit/>
          </a:bodyPr>
          <a:lstStyle/>
          <a:p>
            <a:pPr lvl="0" algn="ctr"/>
            <a:r>
              <a:rPr lang="en-US" sz="2000" b="1" dirty="0">
                <a:solidFill>
                  <a:schemeClr val="dk1"/>
                </a:solidFill>
                <a:latin typeface="Epilogue"/>
                <a:ea typeface="Epilogue"/>
                <a:cs typeface="Epilogue"/>
                <a:sym typeface="Epilogue"/>
              </a:rPr>
              <a:t>Detail View</a:t>
            </a:r>
            <a:endParaRPr lang="en-US" sz="2000" b="1" dirty="0">
              <a:solidFill>
                <a:schemeClr val="dk1"/>
              </a:solidFill>
              <a:latin typeface="Epilogue"/>
              <a:ea typeface="Epilogue"/>
              <a:cs typeface="Epilogue"/>
              <a:sym typeface="Epilogue"/>
            </a:endParaRPr>
          </a:p>
        </p:txBody>
      </p:sp>
      <p:sp>
        <p:nvSpPr>
          <p:cNvPr id="688" name="Google Shape;688;p41"/>
          <p:cNvSpPr txBox="1"/>
          <p:nvPr/>
        </p:nvSpPr>
        <p:spPr>
          <a:xfrm>
            <a:off x="1150244" y="3239215"/>
            <a:ext cx="1915251" cy="587720"/>
          </a:xfrm>
          <a:prstGeom prst="rect">
            <a:avLst/>
          </a:prstGeom>
          <a:noFill/>
          <a:ln>
            <a:noFill/>
          </a:ln>
        </p:spPr>
        <p:txBody>
          <a:bodyPr spcFirstLastPara="1" wrap="square" lIns="91425" tIns="91425" rIns="91425" bIns="91425" anchor="t" anchorCtr="0">
            <a:noAutofit/>
          </a:bodyPr>
          <a:lstStyle/>
          <a:p>
            <a:pPr lvl="0" algn="ctr"/>
            <a:r>
              <a:rPr lang="en-US" dirty="0">
                <a:solidFill>
                  <a:schemeClr val="dk1"/>
                </a:solidFill>
                <a:latin typeface="Cabin"/>
                <a:ea typeface="Cabin"/>
                <a:cs typeface="Cabin"/>
                <a:sym typeface="Cabin"/>
              </a:rPr>
              <a:t>detailed description with the map</a:t>
            </a:r>
            <a:endParaRPr lang="en-US" dirty="0">
              <a:solidFill>
                <a:srgbClr val="FFFFFF"/>
              </a:solidFill>
              <a:latin typeface="Cabin"/>
              <a:ea typeface="Cabin"/>
              <a:cs typeface="Cabin"/>
              <a:sym typeface="Cabin"/>
            </a:endParaRPr>
          </a:p>
        </p:txBody>
      </p:sp>
      <p:grpSp>
        <p:nvGrpSpPr>
          <p:cNvPr id="689" name="Google Shape;689;p41"/>
          <p:cNvGrpSpPr/>
          <p:nvPr/>
        </p:nvGrpSpPr>
        <p:grpSpPr>
          <a:xfrm>
            <a:off x="1150243" y="1937820"/>
            <a:ext cx="1915252" cy="450036"/>
            <a:chOff x="1097483" y="1585225"/>
            <a:chExt cx="2118817" cy="581650"/>
          </a:xfrm>
        </p:grpSpPr>
        <p:sp>
          <p:nvSpPr>
            <p:cNvPr id="690" name="Google Shape;690;p41"/>
            <p:cNvSpPr/>
            <p:nvPr/>
          </p:nvSpPr>
          <p:spPr>
            <a:xfrm>
              <a:off x="1153853" y="1636475"/>
              <a:ext cx="2062447"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1097483" y="1585225"/>
              <a:ext cx="2069416"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41"/>
          <p:cNvSpPr txBox="1"/>
          <p:nvPr/>
        </p:nvSpPr>
        <p:spPr>
          <a:xfrm>
            <a:off x="1290405" y="1935369"/>
            <a:ext cx="1645287" cy="408294"/>
          </a:xfrm>
          <a:prstGeom prst="rect">
            <a:avLst/>
          </a:prstGeom>
          <a:noFill/>
          <a:ln>
            <a:noFill/>
          </a:ln>
        </p:spPr>
        <p:txBody>
          <a:bodyPr spcFirstLastPara="1" wrap="square" lIns="91425" tIns="91425" rIns="91425" bIns="91425" anchor="ctr" anchorCtr="0">
            <a:noAutofit/>
          </a:bodyPr>
          <a:lstStyle/>
          <a:p>
            <a:pPr lvl="0" algn="ctr"/>
            <a:r>
              <a:rPr lang="en-US" sz="2000" b="1" dirty="0" smtClean="0">
                <a:solidFill>
                  <a:schemeClr val="dk1"/>
                </a:solidFill>
                <a:latin typeface="Epilogue"/>
                <a:ea typeface="Epilogue"/>
                <a:cs typeface="Epilogue"/>
                <a:sym typeface="Epilogue"/>
              </a:rPr>
              <a:t>Splash</a:t>
            </a:r>
            <a:endParaRPr lang="en-US" sz="2000" b="1" dirty="0">
              <a:solidFill>
                <a:schemeClr val="dk1"/>
              </a:solidFill>
              <a:latin typeface="Epilogue"/>
              <a:ea typeface="Epilogue"/>
              <a:cs typeface="Epilogue"/>
              <a:sym typeface="Epilogue"/>
            </a:endParaRPr>
          </a:p>
        </p:txBody>
      </p:sp>
      <p:sp>
        <p:nvSpPr>
          <p:cNvPr id="693" name="Google Shape;693;p41"/>
          <p:cNvSpPr txBox="1"/>
          <p:nvPr/>
        </p:nvSpPr>
        <p:spPr>
          <a:xfrm>
            <a:off x="1150242" y="2348577"/>
            <a:ext cx="1871570" cy="587720"/>
          </a:xfrm>
          <a:prstGeom prst="rect">
            <a:avLst/>
          </a:prstGeom>
          <a:noFill/>
          <a:ln>
            <a:noFill/>
          </a:ln>
        </p:spPr>
        <p:txBody>
          <a:bodyPr spcFirstLastPara="1" wrap="square" lIns="91425" tIns="91425" rIns="91425" bIns="91425" anchor="t" anchorCtr="0">
            <a:noAutofit/>
          </a:bodyPr>
          <a:lstStyle/>
          <a:p>
            <a:pPr lvl="0" algn="ctr"/>
            <a:r>
              <a:rPr lang="en-US" dirty="0">
                <a:solidFill>
                  <a:schemeClr val="dk1"/>
                </a:solidFill>
                <a:latin typeface="Cabin"/>
                <a:ea typeface="Cabin"/>
                <a:cs typeface="Cabin"/>
                <a:sym typeface="Cabin"/>
              </a:rPr>
              <a:t>s</a:t>
            </a:r>
            <a:r>
              <a:rPr lang="en-US" dirty="0" smtClean="0">
                <a:solidFill>
                  <a:schemeClr val="dk1"/>
                </a:solidFill>
                <a:latin typeface="Cabin"/>
                <a:ea typeface="Cabin"/>
                <a:cs typeface="Cabin"/>
                <a:sym typeface="Cabin"/>
              </a:rPr>
              <a:t>plash screen</a:t>
            </a:r>
            <a:endParaRPr dirty="0">
              <a:solidFill>
                <a:srgbClr val="FFFFFF"/>
              </a:solidFill>
              <a:latin typeface="Cabin"/>
              <a:ea typeface="Cabin"/>
              <a:cs typeface="Cabin"/>
              <a:sym typeface="Cabin"/>
            </a:endParaRPr>
          </a:p>
        </p:txBody>
      </p:sp>
      <p:grpSp>
        <p:nvGrpSpPr>
          <p:cNvPr id="694" name="Google Shape;694;p41"/>
          <p:cNvGrpSpPr/>
          <p:nvPr/>
        </p:nvGrpSpPr>
        <p:grpSpPr>
          <a:xfrm>
            <a:off x="6048313" y="1942734"/>
            <a:ext cx="1944368" cy="450036"/>
            <a:chOff x="5852125" y="1536700"/>
            <a:chExt cx="2151028" cy="581650"/>
          </a:xfrm>
        </p:grpSpPr>
        <p:sp>
          <p:nvSpPr>
            <p:cNvPr id="695" name="Google Shape;695;p41"/>
            <p:cNvSpPr/>
            <p:nvPr/>
          </p:nvSpPr>
          <p:spPr>
            <a:xfrm>
              <a:off x="5901525" y="1587950"/>
              <a:ext cx="2101628"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5852125" y="1536700"/>
              <a:ext cx="2101629"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41"/>
          <p:cNvSpPr txBox="1"/>
          <p:nvPr/>
        </p:nvSpPr>
        <p:spPr>
          <a:xfrm>
            <a:off x="6131834" y="1940282"/>
            <a:ext cx="1670896" cy="4082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1"/>
                </a:solidFill>
                <a:latin typeface="Epilogue"/>
                <a:ea typeface="Epilogue"/>
                <a:cs typeface="Epilogue"/>
                <a:sym typeface="Epilogue"/>
              </a:rPr>
              <a:t>Settings</a:t>
            </a:r>
            <a:endParaRPr sz="2000" b="1" dirty="0">
              <a:solidFill>
                <a:schemeClr val="dk1"/>
              </a:solidFill>
              <a:latin typeface="Epilogue"/>
              <a:ea typeface="Epilogue"/>
              <a:cs typeface="Epilogue"/>
              <a:sym typeface="Epilogue"/>
            </a:endParaRPr>
          </a:p>
        </p:txBody>
      </p:sp>
      <p:sp>
        <p:nvSpPr>
          <p:cNvPr id="698" name="Google Shape;698;p41"/>
          <p:cNvSpPr txBox="1"/>
          <p:nvPr/>
        </p:nvSpPr>
        <p:spPr>
          <a:xfrm>
            <a:off x="6063740" y="2348577"/>
            <a:ext cx="1923155" cy="5877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Cabin"/>
                <a:ea typeface="Cabin"/>
                <a:cs typeface="Cabin"/>
                <a:sym typeface="Cabin"/>
              </a:rPr>
              <a:t>s</a:t>
            </a:r>
            <a:r>
              <a:rPr lang="en-US" dirty="0" smtClean="0">
                <a:solidFill>
                  <a:schemeClr val="dk1"/>
                </a:solidFill>
                <a:latin typeface="Cabin"/>
                <a:ea typeface="Cabin"/>
                <a:cs typeface="Cabin"/>
                <a:sym typeface="Cabin"/>
              </a:rPr>
              <a:t>ettings area</a:t>
            </a:r>
            <a:endParaRPr dirty="0">
              <a:solidFill>
                <a:schemeClr val="dk1"/>
              </a:solidFill>
              <a:latin typeface="Cabin"/>
              <a:ea typeface="Cabin"/>
              <a:cs typeface="Cabin"/>
              <a:sym typeface="Cabin"/>
            </a:endParaRPr>
          </a:p>
          <a:p>
            <a:pPr marL="0" lvl="0" indent="0" algn="ctr" rtl="0">
              <a:spcBef>
                <a:spcPts val="0"/>
              </a:spcBef>
              <a:spcAft>
                <a:spcPts val="1600"/>
              </a:spcAft>
              <a:buNone/>
            </a:pPr>
            <a:endParaRPr dirty="0">
              <a:solidFill>
                <a:srgbClr val="FFFFFF"/>
              </a:solidFill>
              <a:latin typeface="Cabin"/>
              <a:ea typeface="Cabin"/>
              <a:cs typeface="Cabin"/>
              <a:sym typeface="Cabin"/>
            </a:endParaRPr>
          </a:p>
        </p:txBody>
      </p:sp>
      <p:cxnSp>
        <p:nvCxnSpPr>
          <p:cNvPr id="699" name="Google Shape;699;p41"/>
          <p:cNvCxnSpPr>
            <a:stCxn id="691" idx="3"/>
          </p:cNvCxnSpPr>
          <p:nvPr/>
        </p:nvCxnSpPr>
        <p:spPr>
          <a:xfrm>
            <a:off x="3020840" y="2143012"/>
            <a:ext cx="1444353" cy="647472"/>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0" name="Google Shape;700;p41"/>
          <p:cNvCxnSpPr>
            <a:stCxn id="686" idx="3"/>
          </p:cNvCxnSpPr>
          <p:nvPr/>
        </p:nvCxnSpPr>
        <p:spPr>
          <a:xfrm>
            <a:off x="3020841" y="3036105"/>
            <a:ext cx="1108570" cy="2456"/>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1" name="Google Shape;701;p41"/>
          <p:cNvCxnSpPr>
            <a:stCxn id="696" idx="1"/>
          </p:cNvCxnSpPr>
          <p:nvPr/>
        </p:nvCxnSpPr>
        <p:spPr>
          <a:xfrm rot="10800000" flipV="1">
            <a:off x="4980928" y="2147924"/>
            <a:ext cx="1067385" cy="705957"/>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2" name="Google Shape;702;p41"/>
          <p:cNvCxnSpPr>
            <a:stCxn id="681" idx="1"/>
          </p:cNvCxnSpPr>
          <p:nvPr/>
        </p:nvCxnSpPr>
        <p:spPr>
          <a:xfrm rot="10800000" flipV="1">
            <a:off x="5001116" y="3038562"/>
            <a:ext cx="1047196" cy="2489"/>
          </a:xfrm>
          <a:prstGeom prst="bentConnector3">
            <a:avLst>
              <a:gd name="adj1" fmla="val 50000"/>
            </a:avLst>
          </a:prstGeom>
          <a:noFill/>
          <a:ln w="28575" cap="flat" cmpd="sng">
            <a:solidFill>
              <a:schemeClr val="dk1"/>
            </a:solidFill>
            <a:prstDash val="solid"/>
            <a:round/>
            <a:headEnd type="none" w="med" len="med"/>
            <a:tailEnd type="none" w="med" len="med"/>
          </a:ln>
        </p:spPr>
      </p:cxnSp>
      <p:sp>
        <p:nvSpPr>
          <p:cNvPr id="703" name="Google Shape;703;p41"/>
          <p:cNvSpPr/>
          <p:nvPr/>
        </p:nvSpPr>
        <p:spPr>
          <a:xfrm>
            <a:off x="3938495" y="2571493"/>
            <a:ext cx="1106993" cy="722065"/>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p:cNvSpPr/>
          <p:nvPr/>
        </p:nvSpPr>
        <p:spPr>
          <a:xfrm>
            <a:off x="4050536" y="2789592"/>
            <a:ext cx="847119" cy="447166"/>
          </a:xfrm>
          <a:prstGeom prst="rect">
            <a:avLst/>
          </a:prstGeom>
        </p:spPr>
        <p:txBody>
          <a:bodyPr wrap="none">
            <a:spAutoFit/>
          </a:bodyPr>
          <a:lstStyle/>
          <a:p>
            <a:pPr lvl="0" algn="ctr"/>
            <a:r>
              <a:rPr lang="en-US" b="1" dirty="0" smtClean="0">
                <a:solidFill>
                  <a:schemeClr val="bg1"/>
                </a:solidFill>
                <a:latin typeface="Epilogue"/>
                <a:ea typeface="Epilogue"/>
                <a:cs typeface="Epilogue"/>
                <a:sym typeface="Epilogue"/>
              </a:rPr>
              <a:t>Main</a:t>
            </a:r>
          </a:p>
          <a:p>
            <a:pPr lvl="0" algn="ctr"/>
            <a:r>
              <a:rPr lang="en-US" b="1" dirty="0" smtClean="0">
                <a:solidFill>
                  <a:schemeClr val="bg1"/>
                </a:solidFill>
                <a:latin typeface="Epilogue"/>
                <a:ea typeface="Epilogue"/>
                <a:cs typeface="Epilogue"/>
                <a:sym typeface="Epilogue"/>
              </a:rPr>
              <a:t>Activity</a:t>
            </a:r>
            <a:endParaRPr lang="en-US" b="1" dirty="0">
              <a:solidFill>
                <a:schemeClr val="bg1"/>
              </a:solidFill>
              <a:latin typeface="Epilogue"/>
              <a:ea typeface="Epilogue"/>
              <a:cs typeface="Epilogue"/>
              <a:sym typeface="Epilogue"/>
            </a:endParaRPr>
          </a:p>
        </p:txBody>
      </p:sp>
      <p:sp>
        <p:nvSpPr>
          <p:cNvPr id="40" name="Google Shape;693;p41"/>
          <p:cNvSpPr txBox="1"/>
          <p:nvPr/>
        </p:nvSpPr>
        <p:spPr>
          <a:xfrm>
            <a:off x="3533799" y="3279138"/>
            <a:ext cx="1871570" cy="587720"/>
          </a:xfrm>
          <a:prstGeom prst="rect">
            <a:avLst/>
          </a:prstGeom>
          <a:noFill/>
          <a:ln>
            <a:noFill/>
          </a:ln>
        </p:spPr>
        <p:txBody>
          <a:bodyPr spcFirstLastPara="1" wrap="square" lIns="91425" tIns="91425" rIns="91425" bIns="91425" anchor="t" anchorCtr="0">
            <a:noAutofit/>
          </a:bodyPr>
          <a:lstStyle/>
          <a:p>
            <a:pPr lvl="0" algn="ctr"/>
            <a:r>
              <a:rPr lang="en-US" dirty="0">
                <a:solidFill>
                  <a:schemeClr val="dk1"/>
                </a:solidFill>
                <a:latin typeface="Cabin"/>
                <a:ea typeface="Cabin"/>
                <a:cs typeface="Cabin"/>
                <a:sym typeface="Cabin"/>
              </a:rPr>
              <a:t>R</a:t>
            </a:r>
            <a:r>
              <a:rPr lang="en-US" dirty="0" smtClean="0">
                <a:solidFill>
                  <a:schemeClr val="dk1"/>
                </a:solidFill>
                <a:latin typeface="Cabin"/>
                <a:ea typeface="Cabin"/>
                <a:cs typeface="Cabin"/>
                <a:sym typeface="Cabin"/>
              </a:rPr>
              <a:t>egions list of Indonesia with </a:t>
            </a:r>
            <a:r>
              <a:rPr lang="en-US" dirty="0" err="1" smtClean="0">
                <a:solidFill>
                  <a:schemeClr val="dk1"/>
                </a:solidFill>
                <a:latin typeface="Cabin"/>
                <a:ea typeface="Cabin"/>
                <a:cs typeface="Cabin"/>
                <a:sym typeface="Cabin"/>
              </a:rPr>
              <a:t>recyclerview</a:t>
            </a:r>
            <a:endParaRPr dirty="0">
              <a:solidFill>
                <a:srgbClr val="FFFFFF"/>
              </a:solidFill>
              <a:latin typeface="Cabin"/>
              <a:ea typeface="Cabin"/>
              <a:cs typeface="Cabin"/>
              <a:sym typeface="Cabin"/>
            </a:endParaRPr>
          </a:p>
        </p:txBody>
      </p:sp>
      <p:grpSp>
        <p:nvGrpSpPr>
          <p:cNvPr id="43" name="Google Shape;679;p41"/>
          <p:cNvGrpSpPr/>
          <p:nvPr/>
        </p:nvGrpSpPr>
        <p:grpSpPr>
          <a:xfrm>
            <a:off x="6048313" y="3769880"/>
            <a:ext cx="1944368" cy="450036"/>
            <a:chOff x="6153900" y="2767981"/>
            <a:chExt cx="2151028" cy="581650"/>
          </a:xfrm>
        </p:grpSpPr>
        <p:sp>
          <p:nvSpPr>
            <p:cNvPr id="44" name="Google Shape;680;p41"/>
            <p:cNvSpPr/>
            <p:nvPr/>
          </p:nvSpPr>
          <p:spPr>
            <a:xfrm>
              <a:off x="6203300" y="2819231"/>
              <a:ext cx="2101628"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1;p41"/>
            <p:cNvSpPr/>
            <p:nvPr/>
          </p:nvSpPr>
          <p:spPr>
            <a:xfrm>
              <a:off x="6153900" y="2767981"/>
              <a:ext cx="2101629" cy="530399"/>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682;p41"/>
          <p:cNvSpPr txBox="1"/>
          <p:nvPr/>
        </p:nvSpPr>
        <p:spPr>
          <a:xfrm>
            <a:off x="6131834" y="3767429"/>
            <a:ext cx="1670896" cy="4082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1"/>
                </a:solidFill>
                <a:latin typeface="Epilogue"/>
                <a:ea typeface="Epilogue"/>
                <a:cs typeface="Epilogue"/>
                <a:sym typeface="Epilogue"/>
              </a:rPr>
              <a:t>About</a:t>
            </a:r>
            <a:endParaRPr sz="2000" b="1" dirty="0">
              <a:solidFill>
                <a:schemeClr val="dk1"/>
              </a:solidFill>
              <a:latin typeface="Epilogue"/>
              <a:ea typeface="Epilogue"/>
              <a:cs typeface="Epilogue"/>
              <a:sym typeface="Epilogue"/>
            </a:endParaRPr>
          </a:p>
        </p:txBody>
      </p:sp>
      <p:sp>
        <p:nvSpPr>
          <p:cNvPr id="47" name="Google Shape;683;p41"/>
          <p:cNvSpPr txBox="1"/>
          <p:nvPr/>
        </p:nvSpPr>
        <p:spPr>
          <a:xfrm>
            <a:off x="6042528" y="4138791"/>
            <a:ext cx="1899714" cy="5877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Cabin"/>
                <a:ea typeface="Cabin"/>
                <a:cs typeface="Cabin"/>
                <a:sym typeface="Cabin"/>
              </a:rPr>
              <a:t>a</a:t>
            </a:r>
            <a:r>
              <a:rPr lang="en-US" dirty="0" smtClean="0">
                <a:solidFill>
                  <a:schemeClr val="dk1"/>
                </a:solidFill>
                <a:latin typeface="Cabin"/>
                <a:ea typeface="Cabin"/>
                <a:cs typeface="Cabin"/>
                <a:sym typeface="Cabin"/>
              </a:rPr>
              <a:t>bout application &amp; developer</a:t>
            </a:r>
            <a:endParaRPr dirty="0">
              <a:solidFill>
                <a:schemeClr val="dk1"/>
              </a:solidFill>
              <a:latin typeface="Cabin"/>
              <a:ea typeface="Cabin"/>
              <a:cs typeface="Cabin"/>
              <a:sym typeface="Cabin"/>
            </a:endParaRPr>
          </a:p>
          <a:p>
            <a:pPr marL="0" lvl="0" indent="0" algn="ctr" rtl="0">
              <a:spcBef>
                <a:spcPts val="0"/>
              </a:spcBef>
              <a:spcAft>
                <a:spcPts val="1600"/>
              </a:spcAft>
              <a:buNone/>
            </a:pPr>
            <a:endParaRPr dirty="0">
              <a:solidFill>
                <a:srgbClr val="FFFFFF"/>
              </a:solidFill>
              <a:latin typeface="Cabin"/>
              <a:ea typeface="Cabin"/>
              <a:cs typeface="Cabin"/>
              <a:sym typeface="Cabin"/>
            </a:endParaRPr>
          </a:p>
        </p:txBody>
      </p:sp>
      <p:grpSp>
        <p:nvGrpSpPr>
          <p:cNvPr id="48" name="Google Shape;684;p41"/>
          <p:cNvGrpSpPr/>
          <p:nvPr/>
        </p:nvGrpSpPr>
        <p:grpSpPr>
          <a:xfrm>
            <a:off x="1150243" y="3767423"/>
            <a:ext cx="1915252" cy="450037"/>
            <a:chOff x="980683" y="2864656"/>
            <a:chExt cx="2118817" cy="581652"/>
          </a:xfrm>
        </p:grpSpPr>
        <p:sp>
          <p:nvSpPr>
            <p:cNvPr id="49" name="Google Shape;685;p41"/>
            <p:cNvSpPr/>
            <p:nvPr/>
          </p:nvSpPr>
          <p:spPr>
            <a:xfrm>
              <a:off x="1037053" y="2915908"/>
              <a:ext cx="2062447"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6;p41"/>
            <p:cNvSpPr/>
            <p:nvPr/>
          </p:nvSpPr>
          <p:spPr>
            <a:xfrm>
              <a:off x="980683" y="2864656"/>
              <a:ext cx="2069417"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687;p41"/>
          <p:cNvSpPr txBox="1"/>
          <p:nvPr/>
        </p:nvSpPr>
        <p:spPr>
          <a:xfrm>
            <a:off x="1290404" y="3764973"/>
            <a:ext cx="1645287" cy="408294"/>
          </a:xfrm>
          <a:prstGeom prst="rect">
            <a:avLst/>
          </a:prstGeom>
          <a:noFill/>
          <a:ln>
            <a:noFill/>
          </a:ln>
        </p:spPr>
        <p:txBody>
          <a:bodyPr spcFirstLastPara="1" wrap="square" lIns="91425" tIns="91425" rIns="91425" bIns="91425" anchor="ctr" anchorCtr="0">
            <a:noAutofit/>
          </a:bodyPr>
          <a:lstStyle/>
          <a:p>
            <a:pPr lvl="0" algn="ctr"/>
            <a:r>
              <a:rPr lang="en-US" sz="2000" b="1" dirty="0">
                <a:solidFill>
                  <a:schemeClr val="dk1"/>
                </a:solidFill>
                <a:latin typeface="Epilogue"/>
                <a:ea typeface="Epilogue"/>
                <a:cs typeface="Epilogue"/>
                <a:sym typeface="Epilogue"/>
              </a:rPr>
              <a:t>Zoom View</a:t>
            </a:r>
            <a:endParaRPr lang="en-US" sz="2000" b="1" dirty="0">
              <a:solidFill>
                <a:schemeClr val="dk1"/>
              </a:solidFill>
              <a:latin typeface="Epilogue"/>
              <a:ea typeface="Epilogue"/>
              <a:cs typeface="Epilogue"/>
              <a:sym typeface="Epilogue"/>
            </a:endParaRPr>
          </a:p>
        </p:txBody>
      </p:sp>
      <p:sp>
        <p:nvSpPr>
          <p:cNvPr id="52" name="Google Shape;688;p41"/>
          <p:cNvSpPr txBox="1"/>
          <p:nvPr/>
        </p:nvSpPr>
        <p:spPr>
          <a:xfrm>
            <a:off x="1105591" y="4138791"/>
            <a:ext cx="1915251" cy="587720"/>
          </a:xfrm>
          <a:prstGeom prst="rect">
            <a:avLst/>
          </a:prstGeom>
          <a:noFill/>
          <a:ln>
            <a:noFill/>
          </a:ln>
        </p:spPr>
        <p:txBody>
          <a:bodyPr spcFirstLastPara="1" wrap="square" lIns="91425" tIns="91425" rIns="91425" bIns="91425" anchor="t" anchorCtr="0">
            <a:noAutofit/>
          </a:bodyPr>
          <a:lstStyle/>
          <a:p>
            <a:pPr algn="ctr">
              <a:spcAft>
                <a:spcPts val="1600"/>
              </a:spcAft>
            </a:pPr>
            <a:r>
              <a:rPr lang="en-US" dirty="0">
                <a:solidFill>
                  <a:schemeClr val="dk1"/>
                </a:solidFill>
                <a:latin typeface="Cabin"/>
                <a:ea typeface="Cabin"/>
                <a:cs typeface="Cabin"/>
                <a:sym typeface="Cabin"/>
              </a:rPr>
              <a:t>view feature for map </a:t>
            </a:r>
            <a:r>
              <a:rPr lang="en-US" dirty="0" smtClean="0">
                <a:solidFill>
                  <a:schemeClr val="dk1"/>
                </a:solidFill>
                <a:latin typeface="Cabin"/>
                <a:ea typeface="Cabin"/>
                <a:cs typeface="Cabin"/>
                <a:sym typeface="Cabin"/>
              </a:rPr>
              <a:t>zoom</a:t>
            </a:r>
            <a:r>
              <a:rPr lang="en-US" dirty="0" smtClean="0">
                <a:solidFill>
                  <a:schemeClr val="dk1"/>
                </a:solidFill>
                <a:latin typeface="Cabin"/>
                <a:ea typeface="Cabin"/>
                <a:cs typeface="Cabin"/>
                <a:sym typeface="Cabin"/>
              </a:rPr>
              <a:t> </a:t>
            </a:r>
            <a:endParaRPr dirty="0">
              <a:solidFill>
                <a:srgbClr val="FFFFFF"/>
              </a:solidFill>
              <a:latin typeface="Cabin"/>
              <a:ea typeface="Cabin"/>
              <a:cs typeface="Cabin"/>
              <a:sym typeface="Cabin"/>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6437" y="1724612"/>
            <a:ext cx="724058" cy="724058"/>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30" name="Google Shape;630;p39"/>
          <p:cNvSpPr txBox="1">
            <a:spLocks noGrp="1"/>
          </p:cNvSpPr>
          <p:nvPr>
            <p:ph type="title"/>
          </p:nvPr>
        </p:nvSpPr>
        <p:spPr>
          <a:xfrm>
            <a:off x="720000" y="969224"/>
            <a:ext cx="7704000" cy="832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Atlas Indonesia </a:t>
            </a:r>
            <a:br>
              <a:rPr lang="en" dirty="0" smtClean="0"/>
            </a:br>
            <a:r>
              <a:rPr lang="en" dirty="0" smtClean="0">
                <a:solidFill>
                  <a:schemeClr val="lt1"/>
                </a:solidFill>
              </a:rPr>
              <a:t>Migration P</a:t>
            </a:r>
            <a:r>
              <a:rPr lang="en" dirty="0" smtClean="0">
                <a:solidFill>
                  <a:schemeClr val="lt1"/>
                </a:solidFill>
              </a:rPr>
              <a:t>lan</a:t>
            </a:r>
            <a:endParaRPr dirty="0">
              <a:solidFill>
                <a:schemeClr val="lt1"/>
              </a:solidFill>
            </a:endParaRPr>
          </a:p>
        </p:txBody>
      </p:sp>
      <p:sp>
        <p:nvSpPr>
          <p:cNvPr id="646" name="Google Shape;646;p39"/>
          <p:cNvSpPr/>
          <p:nvPr/>
        </p:nvSpPr>
        <p:spPr>
          <a:xfrm rot="-9675424">
            <a:off x="7784951" y="824624"/>
            <a:ext cx="91093" cy="90892"/>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p:cNvGrpSpPr/>
          <p:nvPr/>
        </p:nvGrpSpPr>
        <p:grpSpPr>
          <a:xfrm>
            <a:off x="720000" y="1843181"/>
            <a:ext cx="7704000" cy="2755816"/>
            <a:chOff x="720000" y="1843181"/>
            <a:chExt cx="7539300" cy="2986134"/>
          </a:xfrm>
        </p:grpSpPr>
        <p:grpSp>
          <p:nvGrpSpPr>
            <p:cNvPr id="615" name="Google Shape;615;p39"/>
            <p:cNvGrpSpPr/>
            <p:nvPr/>
          </p:nvGrpSpPr>
          <p:grpSpPr>
            <a:xfrm>
              <a:off x="6155100" y="3542006"/>
              <a:ext cx="1598600" cy="581650"/>
              <a:chOff x="6153900" y="3231000"/>
              <a:chExt cx="1598600" cy="581650"/>
            </a:xfrm>
          </p:grpSpPr>
          <p:sp>
            <p:nvSpPr>
              <p:cNvPr id="616" name="Google Shape;616;p39"/>
              <p:cNvSpPr/>
              <p:nvPr/>
            </p:nvSpPr>
            <p:spPr>
              <a:xfrm>
                <a:off x="6203300" y="32822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6153900" y="3231000"/>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9"/>
            <p:cNvGrpSpPr/>
            <p:nvPr/>
          </p:nvGrpSpPr>
          <p:grpSpPr>
            <a:xfrm>
              <a:off x="3613075" y="3542006"/>
              <a:ext cx="1598600" cy="581650"/>
              <a:chOff x="3611875" y="3231000"/>
              <a:chExt cx="1598600" cy="581650"/>
            </a:xfrm>
          </p:grpSpPr>
          <p:sp>
            <p:nvSpPr>
              <p:cNvPr id="619" name="Google Shape;619;p39"/>
              <p:cNvSpPr/>
              <p:nvPr/>
            </p:nvSpPr>
            <p:spPr>
              <a:xfrm>
                <a:off x="3661275" y="32822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3611875" y="3231000"/>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9"/>
            <p:cNvGrpSpPr/>
            <p:nvPr/>
          </p:nvGrpSpPr>
          <p:grpSpPr>
            <a:xfrm>
              <a:off x="1071050" y="3542006"/>
              <a:ext cx="1598600" cy="581650"/>
              <a:chOff x="1069850" y="3231000"/>
              <a:chExt cx="1598600" cy="581650"/>
            </a:xfrm>
          </p:grpSpPr>
          <p:sp>
            <p:nvSpPr>
              <p:cNvPr id="622" name="Google Shape;622;p39"/>
              <p:cNvSpPr/>
              <p:nvPr/>
            </p:nvSpPr>
            <p:spPr>
              <a:xfrm>
                <a:off x="1119250" y="32822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1069850" y="3231000"/>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9"/>
            <p:cNvGrpSpPr/>
            <p:nvPr/>
          </p:nvGrpSpPr>
          <p:grpSpPr>
            <a:xfrm>
              <a:off x="2364950" y="1843181"/>
              <a:ext cx="1598600" cy="581650"/>
              <a:chOff x="2363750" y="1532175"/>
              <a:chExt cx="1598600" cy="581650"/>
            </a:xfrm>
          </p:grpSpPr>
          <p:sp>
            <p:nvSpPr>
              <p:cNvPr id="625" name="Google Shape;625;p39"/>
              <p:cNvSpPr/>
              <p:nvPr/>
            </p:nvSpPr>
            <p:spPr>
              <a:xfrm>
                <a:off x="2413150" y="1583425"/>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2363750" y="1532175"/>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9"/>
            <p:cNvGrpSpPr/>
            <p:nvPr/>
          </p:nvGrpSpPr>
          <p:grpSpPr>
            <a:xfrm>
              <a:off x="4884100" y="1843181"/>
              <a:ext cx="1598600" cy="581650"/>
              <a:chOff x="4882900" y="1532175"/>
              <a:chExt cx="1598600" cy="581650"/>
            </a:xfrm>
          </p:grpSpPr>
          <p:sp>
            <p:nvSpPr>
              <p:cNvPr id="628" name="Google Shape;628;p39"/>
              <p:cNvSpPr/>
              <p:nvPr/>
            </p:nvSpPr>
            <p:spPr>
              <a:xfrm>
                <a:off x="4932300" y="1583425"/>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4882900" y="1532175"/>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39"/>
            <p:cNvSpPr txBox="1"/>
            <p:nvPr/>
          </p:nvSpPr>
          <p:spPr>
            <a:xfrm>
              <a:off x="1160700" y="3542006"/>
              <a:ext cx="1364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lt1"/>
                  </a:solidFill>
                  <a:latin typeface="Epilogue"/>
                  <a:ea typeface="Epilogue"/>
                  <a:cs typeface="Epilogue"/>
                  <a:sym typeface="Epilogue"/>
                </a:rPr>
                <a:t>UI</a:t>
              </a:r>
              <a:endParaRPr sz="2000" b="1" dirty="0">
                <a:solidFill>
                  <a:schemeClr val="lt1"/>
                </a:solidFill>
                <a:latin typeface="Epilogue"/>
                <a:ea typeface="Epilogue"/>
                <a:cs typeface="Epilogue"/>
                <a:sym typeface="Epilogue"/>
              </a:endParaRPr>
            </a:p>
          </p:txBody>
        </p:sp>
        <p:sp>
          <p:nvSpPr>
            <p:cNvPr id="632" name="Google Shape;632;p39"/>
            <p:cNvSpPr txBox="1"/>
            <p:nvPr/>
          </p:nvSpPr>
          <p:spPr>
            <a:xfrm>
              <a:off x="1065550" y="4028893"/>
              <a:ext cx="15547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solidFill>
                    <a:srgbClr val="FFFFFF"/>
                  </a:solidFill>
                  <a:latin typeface="Cabin"/>
                  <a:ea typeface="Cabin"/>
                  <a:cs typeface="Cabin"/>
                  <a:sym typeface="Cabin"/>
                </a:rPr>
                <a:t>Recreate UI from XML to Jetpack Composable UI</a:t>
              </a:r>
              <a:endParaRPr dirty="0">
                <a:solidFill>
                  <a:srgbClr val="FFFFFF"/>
                </a:solidFill>
                <a:latin typeface="Cabin"/>
                <a:ea typeface="Cabin"/>
                <a:cs typeface="Cabin"/>
                <a:sym typeface="Cabin"/>
              </a:endParaRPr>
            </a:p>
          </p:txBody>
        </p:sp>
        <p:sp>
          <p:nvSpPr>
            <p:cNvPr id="633" name="Google Shape;633;p39"/>
            <p:cNvSpPr txBox="1"/>
            <p:nvPr/>
          </p:nvSpPr>
          <p:spPr>
            <a:xfrm>
              <a:off x="2458250" y="1844531"/>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lt1"/>
                  </a:solidFill>
                  <a:latin typeface="Epilogue"/>
                  <a:ea typeface="Epilogue"/>
                  <a:cs typeface="Epilogue"/>
                  <a:sym typeface="Epilogue"/>
                </a:rPr>
                <a:t>Data</a:t>
              </a:r>
              <a:endParaRPr sz="2000" b="1" dirty="0">
                <a:solidFill>
                  <a:schemeClr val="lt1"/>
                </a:solidFill>
                <a:latin typeface="Epilogue"/>
                <a:ea typeface="Epilogue"/>
                <a:cs typeface="Epilogue"/>
                <a:sym typeface="Epilogue"/>
              </a:endParaRPr>
            </a:p>
          </p:txBody>
        </p:sp>
        <p:sp>
          <p:nvSpPr>
            <p:cNvPr id="634" name="Google Shape;634;p39"/>
            <p:cNvSpPr txBox="1"/>
            <p:nvPr/>
          </p:nvSpPr>
          <p:spPr>
            <a:xfrm>
              <a:off x="2201349" y="2305082"/>
              <a:ext cx="1975201"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dk1"/>
                  </a:solidFill>
                  <a:latin typeface="Cabin"/>
                  <a:ea typeface="Cabin"/>
                  <a:cs typeface="Cabin"/>
                  <a:sym typeface="Cabin"/>
                </a:rPr>
                <a:t>Initiate dat</a:t>
              </a:r>
              <a:r>
                <a:rPr lang="en-US" dirty="0" smtClean="0">
                  <a:solidFill>
                    <a:schemeClr val="dk1"/>
                  </a:solidFill>
                  <a:latin typeface="Cabin"/>
                  <a:ea typeface="Cabin"/>
                  <a:cs typeface="Cabin"/>
                  <a:sym typeface="Cabin"/>
                </a:rPr>
                <a:t>a list from Recycler to </a:t>
              </a:r>
              <a:r>
                <a:rPr lang="en-US" dirty="0" err="1" smtClean="0">
                  <a:solidFill>
                    <a:schemeClr val="dk1"/>
                  </a:solidFill>
                  <a:latin typeface="Cabin"/>
                  <a:ea typeface="Cabin"/>
                  <a:cs typeface="Cabin"/>
                  <a:sym typeface="Cabin"/>
                </a:rPr>
                <a:t>lazylist</a:t>
              </a:r>
              <a:r>
                <a:rPr lang="en-US" dirty="0" smtClean="0">
                  <a:solidFill>
                    <a:schemeClr val="dk1"/>
                  </a:solidFill>
                  <a:latin typeface="Cabin"/>
                  <a:ea typeface="Cabin"/>
                  <a:cs typeface="Cabin"/>
                  <a:sym typeface="Cabin"/>
                </a:rPr>
                <a:t> (Array to Data Provider)</a:t>
              </a:r>
              <a:endParaRPr dirty="0">
                <a:solidFill>
                  <a:schemeClr val="dk1"/>
                </a:solidFill>
                <a:latin typeface="Cabin"/>
                <a:ea typeface="Cabin"/>
                <a:cs typeface="Cabin"/>
                <a:sym typeface="Cabin"/>
              </a:endParaRPr>
            </a:p>
            <a:p>
              <a:pPr marL="0" lvl="0" indent="0" algn="ctr" rtl="0">
                <a:spcBef>
                  <a:spcPts val="0"/>
                </a:spcBef>
                <a:spcAft>
                  <a:spcPts val="0"/>
                </a:spcAft>
                <a:buNone/>
              </a:pPr>
              <a:endParaRPr dirty="0">
                <a:solidFill>
                  <a:srgbClr val="FFFFFF"/>
                </a:solidFill>
                <a:latin typeface="Cabin"/>
                <a:ea typeface="Cabin"/>
                <a:cs typeface="Cabin"/>
                <a:sym typeface="Cabin"/>
              </a:endParaRPr>
            </a:p>
            <a:p>
              <a:pPr marL="0" lvl="0" indent="0" algn="ctr" rtl="0">
                <a:spcBef>
                  <a:spcPts val="1600"/>
                </a:spcBef>
                <a:spcAft>
                  <a:spcPts val="1600"/>
                </a:spcAft>
                <a:buNone/>
              </a:pPr>
              <a:endParaRPr dirty="0">
                <a:solidFill>
                  <a:srgbClr val="FFFFFF"/>
                </a:solidFill>
                <a:latin typeface="Cabin"/>
                <a:ea typeface="Cabin"/>
                <a:cs typeface="Cabin"/>
                <a:sym typeface="Cabin"/>
              </a:endParaRPr>
            </a:p>
          </p:txBody>
        </p:sp>
        <p:sp>
          <p:nvSpPr>
            <p:cNvPr id="635" name="Google Shape;635;p39"/>
            <p:cNvSpPr txBox="1"/>
            <p:nvPr/>
          </p:nvSpPr>
          <p:spPr>
            <a:xfrm>
              <a:off x="3656080" y="3540316"/>
              <a:ext cx="1452032"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lt1"/>
                  </a:solidFill>
                  <a:latin typeface="Epilogue"/>
                  <a:ea typeface="Epilogue"/>
                  <a:cs typeface="Epilogue"/>
                  <a:sym typeface="Epilogue"/>
                </a:rPr>
                <a:t>Code Sinc</a:t>
              </a:r>
              <a:endParaRPr sz="2000" b="1" dirty="0">
                <a:solidFill>
                  <a:schemeClr val="lt1"/>
                </a:solidFill>
                <a:latin typeface="Epilogue"/>
                <a:ea typeface="Epilogue"/>
                <a:cs typeface="Epilogue"/>
                <a:sym typeface="Epilogue"/>
              </a:endParaRPr>
            </a:p>
          </p:txBody>
        </p:sp>
        <p:sp>
          <p:nvSpPr>
            <p:cNvPr id="636" name="Google Shape;636;p39"/>
            <p:cNvSpPr txBox="1"/>
            <p:nvPr/>
          </p:nvSpPr>
          <p:spPr>
            <a:xfrm>
              <a:off x="3613070" y="4069715"/>
              <a:ext cx="1555145" cy="759600"/>
            </a:xfrm>
            <a:prstGeom prst="rect">
              <a:avLst/>
            </a:prstGeom>
            <a:noFill/>
            <a:ln>
              <a:noFill/>
            </a:ln>
          </p:spPr>
          <p:txBody>
            <a:bodyPr spcFirstLastPara="1" wrap="square" lIns="91425" tIns="91425" rIns="91425" bIns="91425" anchor="t" anchorCtr="0">
              <a:noAutofit/>
            </a:bodyPr>
            <a:lstStyle/>
            <a:p>
              <a:pPr lvl="0" algn="ctr">
                <a:buClr>
                  <a:schemeClr val="hlink"/>
                </a:buClr>
                <a:buSzPts val="1100"/>
              </a:pPr>
              <a:r>
                <a:rPr lang="en-US" dirty="0">
                  <a:solidFill>
                    <a:schemeClr val="dk1"/>
                  </a:solidFill>
                  <a:latin typeface="Cabin"/>
                  <a:ea typeface="Cabin"/>
                  <a:cs typeface="Cabin"/>
                  <a:sym typeface="Cabin"/>
                </a:rPr>
                <a:t>synchronize </a:t>
              </a:r>
              <a:r>
                <a:rPr lang="en-US" dirty="0" smtClean="0">
                  <a:solidFill>
                    <a:schemeClr val="dk1"/>
                  </a:solidFill>
                  <a:latin typeface="Cabin"/>
                  <a:ea typeface="Cabin"/>
                  <a:cs typeface="Cabin"/>
                  <a:sym typeface="Cabin"/>
                </a:rPr>
                <a:t>code handler with </a:t>
              </a:r>
              <a:r>
                <a:rPr lang="en-US" dirty="0" err="1" smtClean="0">
                  <a:solidFill>
                    <a:schemeClr val="dk1"/>
                  </a:solidFill>
                  <a:latin typeface="Cabin"/>
                  <a:ea typeface="Cabin"/>
                  <a:cs typeface="Cabin"/>
                  <a:sym typeface="Cabin"/>
                </a:rPr>
                <a:t>composable</a:t>
              </a:r>
              <a:r>
                <a:rPr lang="en-US" dirty="0" smtClean="0">
                  <a:solidFill>
                    <a:schemeClr val="dk1"/>
                  </a:solidFill>
                  <a:latin typeface="Cabin"/>
                  <a:ea typeface="Cabin"/>
                  <a:cs typeface="Cabin"/>
                  <a:sym typeface="Cabin"/>
                </a:rPr>
                <a:t> </a:t>
              </a:r>
              <a:r>
                <a:rPr lang="en-US" dirty="0">
                  <a:solidFill>
                    <a:schemeClr val="dk1"/>
                  </a:solidFill>
                  <a:latin typeface="Cabin"/>
                  <a:ea typeface="Cabin"/>
                  <a:cs typeface="Cabin"/>
                  <a:sym typeface="Cabin"/>
                </a:rPr>
                <a:t>UI</a:t>
              </a:r>
              <a:endParaRPr dirty="0">
                <a:solidFill>
                  <a:srgbClr val="FFFFFF"/>
                </a:solidFill>
                <a:latin typeface="Cabin"/>
                <a:ea typeface="Cabin"/>
                <a:cs typeface="Cabin"/>
                <a:sym typeface="Cabin"/>
              </a:endParaRPr>
            </a:p>
          </p:txBody>
        </p:sp>
        <p:sp>
          <p:nvSpPr>
            <p:cNvPr id="637" name="Google Shape;637;p39"/>
            <p:cNvSpPr txBox="1"/>
            <p:nvPr/>
          </p:nvSpPr>
          <p:spPr>
            <a:xfrm>
              <a:off x="4977396" y="1844531"/>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lt1"/>
                  </a:solidFill>
                  <a:latin typeface="Epilogue"/>
                  <a:ea typeface="Epilogue"/>
                  <a:cs typeface="Epilogue"/>
                  <a:sym typeface="Epilogue"/>
                </a:rPr>
                <a:t>Settings</a:t>
              </a:r>
              <a:endParaRPr sz="2000" b="1" dirty="0">
                <a:solidFill>
                  <a:schemeClr val="lt1"/>
                </a:solidFill>
                <a:latin typeface="Epilogue"/>
                <a:ea typeface="Epilogue"/>
                <a:cs typeface="Epilogue"/>
                <a:sym typeface="Epilogue"/>
              </a:endParaRPr>
            </a:p>
          </p:txBody>
        </p:sp>
        <p:sp>
          <p:nvSpPr>
            <p:cNvPr id="638" name="Google Shape;638;p39"/>
            <p:cNvSpPr txBox="1"/>
            <p:nvPr/>
          </p:nvSpPr>
          <p:spPr>
            <a:xfrm>
              <a:off x="4842729" y="2332981"/>
              <a:ext cx="173074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US" dirty="0">
                  <a:solidFill>
                    <a:schemeClr val="dk1"/>
                  </a:solidFill>
                  <a:latin typeface="Cabin"/>
                  <a:ea typeface="Cabin"/>
                  <a:cs typeface="Cabin"/>
                  <a:sym typeface="Cabin"/>
                </a:rPr>
                <a:t>s</a:t>
              </a:r>
              <a:r>
                <a:rPr lang="en-US" dirty="0" smtClean="0">
                  <a:solidFill>
                    <a:schemeClr val="dk1"/>
                  </a:solidFill>
                  <a:latin typeface="Cabin"/>
                  <a:ea typeface="Cabin"/>
                  <a:cs typeface="Cabin"/>
                  <a:sym typeface="Cabin"/>
                </a:rPr>
                <a:t>ynchronize theme &amp; app localization</a:t>
              </a:r>
              <a:endParaRPr dirty="0">
                <a:solidFill>
                  <a:schemeClr val="dk1"/>
                </a:solidFill>
                <a:latin typeface="Cabin"/>
                <a:ea typeface="Cabin"/>
                <a:cs typeface="Cabin"/>
                <a:sym typeface="Cabin"/>
              </a:endParaRPr>
            </a:p>
            <a:p>
              <a:pPr marL="0" lvl="0" indent="0" algn="ctr" rtl="0">
                <a:spcBef>
                  <a:spcPts val="0"/>
                </a:spcBef>
                <a:spcAft>
                  <a:spcPts val="0"/>
                </a:spcAft>
                <a:buNone/>
              </a:pPr>
              <a:endParaRPr dirty="0">
                <a:solidFill>
                  <a:srgbClr val="FFFFFF"/>
                </a:solidFill>
                <a:latin typeface="Cabin"/>
                <a:ea typeface="Cabin"/>
                <a:cs typeface="Cabin"/>
                <a:sym typeface="Cabin"/>
              </a:endParaRPr>
            </a:p>
            <a:p>
              <a:pPr marL="0" lvl="0" indent="0" algn="ctr" rtl="0">
                <a:spcBef>
                  <a:spcPts val="1600"/>
                </a:spcBef>
                <a:spcAft>
                  <a:spcPts val="1600"/>
                </a:spcAft>
                <a:buNone/>
              </a:pPr>
              <a:endParaRPr dirty="0">
                <a:solidFill>
                  <a:srgbClr val="FFFFFF"/>
                </a:solidFill>
                <a:latin typeface="Cabin"/>
                <a:ea typeface="Cabin"/>
                <a:cs typeface="Cabin"/>
                <a:sym typeface="Cabin"/>
              </a:endParaRPr>
            </a:p>
          </p:txBody>
        </p:sp>
        <p:cxnSp>
          <p:nvCxnSpPr>
            <p:cNvPr id="639" name="Google Shape;639;p39"/>
            <p:cNvCxnSpPr/>
            <p:nvPr/>
          </p:nvCxnSpPr>
          <p:spPr>
            <a:xfrm>
              <a:off x="720000" y="3320606"/>
              <a:ext cx="7539300" cy="10500"/>
            </a:xfrm>
            <a:prstGeom prst="straightConnector1">
              <a:avLst/>
            </a:prstGeom>
            <a:noFill/>
            <a:ln w="28575" cap="flat" cmpd="sng">
              <a:solidFill>
                <a:schemeClr val="dk1"/>
              </a:solidFill>
              <a:prstDash val="solid"/>
              <a:round/>
              <a:headEnd type="oval" w="med" len="med"/>
              <a:tailEnd type="triangle" w="med" len="med"/>
            </a:ln>
          </p:spPr>
        </p:cxnSp>
        <p:sp>
          <p:nvSpPr>
            <p:cNvPr id="640" name="Google Shape;640;p39"/>
            <p:cNvSpPr txBox="1"/>
            <p:nvPr/>
          </p:nvSpPr>
          <p:spPr>
            <a:xfrm>
              <a:off x="6247500" y="3538838"/>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lt1"/>
                  </a:solidFill>
                  <a:latin typeface="Epilogue"/>
                  <a:ea typeface="Epilogue"/>
                  <a:cs typeface="Epilogue"/>
                  <a:sym typeface="Epilogue"/>
                </a:rPr>
                <a:t>Clearing</a:t>
              </a:r>
              <a:endParaRPr sz="2000" b="1" dirty="0">
                <a:solidFill>
                  <a:schemeClr val="lt1"/>
                </a:solidFill>
                <a:latin typeface="Epilogue"/>
                <a:ea typeface="Epilogue"/>
                <a:cs typeface="Epilogue"/>
                <a:sym typeface="Epilogue"/>
              </a:endParaRPr>
            </a:p>
          </p:txBody>
        </p:sp>
        <p:sp>
          <p:nvSpPr>
            <p:cNvPr id="641" name="Google Shape;641;p39"/>
            <p:cNvSpPr txBox="1"/>
            <p:nvPr/>
          </p:nvSpPr>
          <p:spPr>
            <a:xfrm>
              <a:off x="6247505" y="4069715"/>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dk1"/>
                  </a:solidFill>
                  <a:latin typeface="Cabin"/>
                  <a:ea typeface="Cabin"/>
                  <a:cs typeface="Cabin"/>
                  <a:sym typeface="Cabin"/>
                </a:rPr>
                <a:t>R</a:t>
              </a:r>
              <a:r>
                <a:rPr lang="en" dirty="0" smtClean="0">
                  <a:solidFill>
                    <a:schemeClr val="dk1"/>
                  </a:solidFill>
                  <a:latin typeface="Cabin"/>
                  <a:ea typeface="Cabin"/>
                  <a:cs typeface="Cabin"/>
                  <a:sym typeface="Cabin"/>
                </a:rPr>
                <a:t>emove old XML layout &amp; unused code</a:t>
              </a:r>
              <a:endParaRPr dirty="0">
                <a:solidFill>
                  <a:srgbClr val="FFFFFF"/>
                </a:solidFill>
                <a:latin typeface="Cabin"/>
                <a:ea typeface="Cabin"/>
                <a:cs typeface="Cabin"/>
                <a:sym typeface="Cabin"/>
              </a:endParaRPr>
            </a:p>
          </p:txBody>
        </p:sp>
        <p:cxnSp>
          <p:nvCxnSpPr>
            <p:cNvPr id="642" name="Google Shape;642;p39"/>
            <p:cNvCxnSpPr>
              <a:stCxn id="631" idx="0"/>
            </p:cNvCxnSpPr>
            <p:nvPr/>
          </p:nvCxnSpPr>
          <p:spPr>
            <a:xfrm rot="10800000">
              <a:off x="1845650" y="3331106"/>
              <a:ext cx="0" cy="210900"/>
            </a:xfrm>
            <a:prstGeom prst="straightConnector1">
              <a:avLst/>
            </a:prstGeom>
            <a:noFill/>
            <a:ln w="28575" cap="flat" cmpd="sng">
              <a:solidFill>
                <a:schemeClr val="dk1"/>
              </a:solidFill>
              <a:prstDash val="solid"/>
              <a:round/>
              <a:headEnd type="none" w="med" len="med"/>
              <a:tailEnd type="none" w="med" len="med"/>
            </a:ln>
          </p:spPr>
        </p:cxnSp>
        <p:cxnSp>
          <p:nvCxnSpPr>
            <p:cNvPr id="643" name="Google Shape;643;p39"/>
            <p:cNvCxnSpPr>
              <a:stCxn id="635" idx="0"/>
            </p:cNvCxnSpPr>
            <p:nvPr/>
          </p:nvCxnSpPr>
          <p:spPr>
            <a:xfrm rot="10800000">
              <a:off x="4387675" y="3331106"/>
              <a:ext cx="0" cy="210900"/>
            </a:xfrm>
            <a:prstGeom prst="straightConnector1">
              <a:avLst/>
            </a:prstGeom>
            <a:noFill/>
            <a:ln w="28575" cap="flat" cmpd="sng">
              <a:solidFill>
                <a:schemeClr val="dk1"/>
              </a:solidFill>
              <a:prstDash val="solid"/>
              <a:round/>
              <a:headEnd type="none" w="med" len="med"/>
              <a:tailEnd type="none" w="med" len="med"/>
            </a:ln>
          </p:spPr>
        </p:cxnSp>
        <p:cxnSp>
          <p:nvCxnSpPr>
            <p:cNvPr id="644" name="Google Shape;644;p39"/>
            <p:cNvCxnSpPr>
              <a:stCxn id="638" idx="2"/>
            </p:cNvCxnSpPr>
            <p:nvPr/>
          </p:nvCxnSpPr>
          <p:spPr>
            <a:xfrm>
              <a:off x="5658696" y="3133106"/>
              <a:ext cx="0" cy="208200"/>
            </a:xfrm>
            <a:prstGeom prst="straightConnector1">
              <a:avLst/>
            </a:prstGeom>
            <a:noFill/>
            <a:ln w="28575" cap="flat" cmpd="sng">
              <a:solidFill>
                <a:schemeClr val="dk1"/>
              </a:solidFill>
              <a:prstDash val="solid"/>
              <a:round/>
              <a:headEnd type="none" w="med" len="med"/>
              <a:tailEnd type="none" w="med" len="med"/>
            </a:ln>
          </p:spPr>
        </p:cxnSp>
        <p:cxnSp>
          <p:nvCxnSpPr>
            <p:cNvPr id="645" name="Google Shape;645;p39"/>
            <p:cNvCxnSpPr>
              <a:stCxn id="640" idx="0"/>
            </p:cNvCxnSpPr>
            <p:nvPr/>
          </p:nvCxnSpPr>
          <p:spPr>
            <a:xfrm rot="10800000">
              <a:off x="6928800" y="3341438"/>
              <a:ext cx="0" cy="197400"/>
            </a:xfrm>
            <a:prstGeom prst="straightConnector1">
              <a:avLst/>
            </a:prstGeom>
            <a:noFill/>
            <a:ln w="28575" cap="flat" cmpd="sng">
              <a:solidFill>
                <a:schemeClr val="dk1"/>
              </a:solidFill>
              <a:prstDash val="solid"/>
              <a:round/>
              <a:headEnd type="none" w="med" len="med"/>
              <a:tailEnd type="none" w="med" len="med"/>
            </a:ln>
          </p:spPr>
        </p:cxnSp>
        <p:cxnSp>
          <p:nvCxnSpPr>
            <p:cNvPr id="647" name="Google Shape;647;p39"/>
            <p:cNvCxnSpPr>
              <a:stCxn id="634" idx="2"/>
            </p:cNvCxnSpPr>
            <p:nvPr/>
          </p:nvCxnSpPr>
          <p:spPr>
            <a:xfrm>
              <a:off x="3139550" y="3133118"/>
              <a:ext cx="0" cy="208200"/>
            </a:xfrm>
            <a:prstGeom prst="straightConnector1">
              <a:avLst/>
            </a:prstGeom>
            <a:noFill/>
            <a:ln w="2857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464402358"/>
      </p:ext>
    </p:extLst>
  </p:cSld>
  <p:clrMapOvr>
    <a:masterClrMapping/>
  </p:clrMapOvr>
  <p:transition spd="slow">
    <p:push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74" name="Google Shape;574;p36"/>
          <p:cNvSpPr txBox="1">
            <a:spLocks noGrp="1"/>
          </p:cNvSpPr>
          <p:nvPr>
            <p:ph type="title" idx="15"/>
          </p:nvPr>
        </p:nvSpPr>
        <p:spPr>
          <a:xfrm>
            <a:off x="720000" y="935913"/>
            <a:ext cx="77040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Compose Migrate </a:t>
            </a:r>
            <a:r>
              <a:rPr lang="en" dirty="0" smtClean="0">
                <a:solidFill>
                  <a:schemeClr val="lt1"/>
                </a:solidFill>
              </a:rPr>
              <a:t>Preparation</a:t>
            </a:r>
            <a:endParaRPr dirty="0">
              <a:solidFill>
                <a:schemeClr val="lt1"/>
              </a:solidFill>
            </a:endParaRPr>
          </a:p>
        </p:txBody>
      </p:sp>
      <p:pic>
        <p:nvPicPr>
          <p:cNvPr id="14" name="Picture 13"/>
          <p:cNvPicPr>
            <a:picLocks noChangeAspect="1"/>
          </p:cNvPicPr>
          <p:nvPr/>
        </p:nvPicPr>
        <p:blipFill>
          <a:blip r:embed="rId3"/>
          <a:stretch>
            <a:fillRect/>
          </a:stretch>
        </p:blipFill>
        <p:spPr>
          <a:xfrm>
            <a:off x="3790950" y="1752600"/>
            <a:ext cx="4220460" cy="2400629"/>
          </a:xfrm>
          <a:prstGeom prst="rect">
            <a:avLst/>
          </a:prstGeom>
        </p:spPr>
      </p:pic>
      <p:sp>
        <p:nvSpPr>
          <p:cNvPr id="44" name="Google Shape;1012;p53"/>
          <p:cNvSpPr txBox="1">
            <a:spLocks noGrp="1"/>
          </p:cNvSpPr>
          <p:nvPr>
            <p:ph type="subTitle" idx="1"/>
          </p:nvPr>
        </p:nvSpPr>
        <p:spPr>
          <a:xfrm rot="299">
            <a:off x="843795" y="1752713"/>
            <a:ext cx="2604185" cy="2314447"/>
          </a:xfrm>
          <a:prstGeom prst="rect">
            <a:avLst/>
          </a:prstGeom>
        </p:spPr>
        <p:txBody>
          <a:bodyPr spcFirstLastPara="1" wrap="square" lIns="91425" tIns="91425" rIns="91425" bIns="91425" anchor="t" anchorCtr="0">
            <a:noAutofit/>
          </a:bodyPr>
          <a:lstStyle/>
          <a:p>
            <a:pPr marL="0" lvl="0" indent="0"/>
            <a:r>
              <a:rPr lang="en-US" dirty="0" smtClean="0">
                <a:solidFill>
                  <a:schemeClr val="bg1"/>
                </a:solidFill>
              </a:rPr>
              <a:t>Add Jetpack Compose component Implementation in </a:t>
            </a:r>
            <a:r>
              <a:rPr lang="en-US" dirty="0" err="1" smtClean="0">
                <a:solidFill>
                  <a:schemeClr val="bg1"/>
                </a:solidFill>
              </a:rPr>
              <a:t>build.gradle</a:t>
            </a:r>
            <a:r>
              <a:rPr lang="en-US" dirty="0" smtClean="0">
                <a:solidFill>
                  <a:schemeClr val="bg1"/>
                </a:solidFill>
              </a:rPr>
              <a:t> (App Level)</a:t>
            </a:r>
            <a:endParaRPr lang="en-US" dirty="0">
              <a:solidFill>
                <a:schemeClr val="bg1"/>
              </a:solidFill>
            </a:endParaRPr>
          </a:p>
        </p:txBody>
      </p:sp>
    </p:spTree>
  </p:cSld>
  <p:clrMapOvr>
    <a:masterClrMapping/>
  </p:clrMapOvr>
  <p:transition spd="slow">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74" name="Google Shape;574;p36"/>
          <p:cNvSpPr txBox="1">
            <a:spLocks noGrp="1"/>
          </p:cNvSpPr>
          <p:nvPr>
            <p:ph type="title" idx="15"/>
          </p:nvPr>
        </p:nvSpPr>
        <p:spPr>
          <a:xfrm>
            <a:off x="720000" y="935913"/>
            <a:ext cx="77040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XML UI </a:t>
            </a:r>
            <a:r>
              <a:rPr lang="en" dirty="0" smtClean="0">
                <a:solidFill>
                  <a:srgbClr val="EB5358"/>
                </a:solidFill>
              </a:rPr>
              <a:t>to</a:t>
            </a:r>
            <a:r>
              <a:rPr lang="en" dirty="0" smtClean="0"/>
              <a:t> </a:t>
            </a:r>
            <a:r>
              <a:rPr lang="en" dirty="0" smtClean="0">
                <a:solidFill>
                  <a:schemeClr val="lt1"/>
                </a:solidFill>
              </a:rPr>
              <a:t>Compose UI</a:t>
            </a:r>
            <a:endParaRPr dirty="0">
              <a:solidFill>
                <a:schemeClr val="lt1"/>
              </a:solidFill>
            </a:endParaRPr>
          </a:p>
        </p:txBody>
      </p:sp>
      <p:sp>
        <p:nvSpPr>
          <p:cNvPr id="44" name="Google Shape;1012;p53"/>
          <p:cNvSpPr txBox="1">
            <a:spLocks noGrp="1"/>
          </p:cNvSpPr>
          <p:nvPr>
            <p:ph type="subTitle" idx="1"/>
          </p:nvPr>
        </p:nvSpPr>
        <p:spPr>
          <a:xfrm rot="299">
            <a:off x="843839" y="1728993"/>
            <a:ext cx="2604185" cy="1304901"/>
          </a:xfrm>
          <a:prstGeom prst="rect">
            <a:avLst/>
          </a:prstGeom>
        </p:spPr>
        <p:txBody>
          <a:bodyPr spcFirstLastPara="1" wrap="square" lIns="91425" tIns="91425" rIns="91425" bIns="91425" anchor="t" anchorCtr="0">
            <a:noAutofit/>
          </a:bodyPr>
          <a:lstStyle/>
          <a:p>
            <a:pPr marL="0" lvl="0" indent="0"/>
            <a:r>
              <a:rPr lang="en-US" dirty="0" smtClean="0">
                <a:solidFill>
                  <a:schemeClr val="bg1"/>
                </a:solidFill>
              </a:rPr>
              <a:t>Recreate XML Based UI to Jetpack Compose UI with @</a:t>
            </a:r>
            <a:r>
              <a:rPr lang="en-US" dirty="0" err="1" smtClean="0">
                <a:solidFill>
                  <a:schemeClr val="bg1"/>
                </a:solidFill>
              </a:rPr>
              <a:t>Composable</a:t>
            </a:r>
            <a:r>
              <a:rPr lang="en-US" dirty="0" smtClean="0">
                <a:solidFill>
                  <a:schemeClr val="bg1"/>
                </a:solidFill>
              </a:rPr>
              <a:t>  function.</a:t>
            </a:r>
          </a:p>
          <a:p>
            <a:pPr marL="0" lvl="0" indent="0"/>
            <a:r>
              <a:rPr lang="en-US" dirty="0">
                <a:solidFill>
                  <a:schemeClr val="bg1"/>
                </a:solidFill>
              </a:rPr>
              <a:t>Migrate from the outermost view to the root / </a:t>
            </a:r>
            <a:r>
              <a:rPr lang="en-US" dirty="0" err="1">
                <a:solidFill>
                  <a:schemeClr val="bg1"/>
                </a:solidFill>
              </a:rPr>
              <a:t>Mainactivity</a:t>
            </a:r>
            <a:endParaRPr lang="en-US" dirty="0" smtClean="0">
              <a:solidFill>
                <a:schemeClr val="bg1"/>
              </a:solidFill>
            </a:endParaRPr>
          </a:p>
        </p:txBody>
      </p:sp>
      <p:pic>
        <p:nvPicPr>
          <p:cNvPr id="4098" name="Picture 2" descr="Bottom-up approach of migrating a mixed Views and Compose UI to Compos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48081" y="1724022"/>
            <a:ext cx="4657725" cy="26199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158742" y="3171825"/>
            <a:ext cx="3289339" cy="1172167"/>
          </a:xfrm>
          <a:prstGeom prst="rect">
            <a:avLst/>
          </a:prstGeom>
        </p:spPr>
      </p:pic>
    </p:spTree>
    <p:extLst>
      <p:ext uri="{BB962C8B-B14F-4D97-AF65-F5344CB8AC3E}">
        <p14:creationId xmlns:p14="http://schemas.microsoft.com/office/powerpoint/2010/main" val="2028237517"/>
      </p:ext>
    </p:extLst>
  </p:cSld>
  <p:clrMapOvr>
    <a:masterClrMapping/>
  </p:clrMapOvr>
  <p:transition spd="slow">
    <p:push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Sumber</a:t>
            </a:r>
            <a:r>
              <a:rPr lang="en-US" dirty="0" smtClean="0"/>
              <a:t> UI </a:t>
            </a:r>
            <a:r>
              <a:rPr lang="en" dirty="0" smtClean="0">
                <a:solidFill>
                  <a:schemeClr val="lt1"/>
                </a:solidFill>
              </a:rPr>
              <a:t>Migration</a:t>
            </a:r>
            <a:endParaRPr lang="en-US" dirty="0"/>
          </a:p>
        </p:txBody>
      </p:sp>
      <p:sp>
        <p:nvSpPr>
          <p:cNvPr id="5" name="Title 4"/>
          <p:cNvSpPr>
            <a:spLocks noGrp="1"/>
          </p:cNvSpPr>
          <p:nvPr>
            <p:ph type="title" idx="3"/>
          </p:nvPr>
        </p:nvSpPr>
        <p:spPr>
          <a:xfrm>
            <a:off x="1462419" y="3400312"/>
            <a:ext cx="2409600" cy="527700"/>
          </a:xfrm>
        </p:spPr>
        <p:txBody>
          <a:bodyPr/>
          <a:lstStyle/>
          <a:p>
            <a:r>
              <a:rPr lang="en-US" dirty="0" smtClean="0"/>
              <a:t>sumber.XML</a:t>
            </a:r>
            <a:endParaRPr lang="en-US" dirty="0"/>
          </a:p>
        </p:txBody>
      </p:sp>
      <p:sp>
        <p:nvSpPr>
          <p:cNvPr id="6" name="Title 5"/>
          <p:cNvSpPr>
            <a:spLocks noGrp="1"/>
          </p:cNvSpPr>
          <p:nvPr>
            <p:ph type="title" idx="4"/>
          </p:nvPr>
        </p:nvSpPr>
        <p:spPr>
          <a:xfrm>
            <a:off x="5115178" y="3891900"/>
            <a:ext cx="2414100" cy="527700"/>
          </a:xfrm>
        </p:spPr>
        <p:txBody>
          <a:bodyPr/>
          <a:lstStyle/>
          <a:p>
            <a:r>
              <a:rPr lang="en-US" dirty="0" err="1" smtClean="0"/>
              <a:t>sumbercompose</a:t>
            </a:r>
            <a:endParaRPr lang="en-US" dirty="0"/>
          </a:p>
        </p:txBody>
      </p:sp>
      <p:cxnSp>
        <p:nvCxnSpPr>
          <p:cNvPr id="8" name="Straight Connector 7"/>
          <p:cNvCxnSpPr/>
          <p:nvPr/>
        </p:nvCxnSpPr>
        <p:spPr>
          <a:xfrm flipV="1">
            <a:off x="3524250" y="1943100"/>
            <a:ext cx="1162050" cy="2476500"/>
          </a:xfrm>
          <a:prstGeom prst="line">
            <a:avLst/>
          </a:prstGeom>
          <a:ln w="28575" cap="flat" cmpd="sng" algn="ctr">
            <a:solidFill>
              <a:srgbClr val="1B222D"/>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844275" y="1600200"/>
            <a:ext cx="1162050" cy="2476500"/>
          </a:xfrm>
          <a:prstGeom prst="line">
            <a:avLst/>
          </a:prstGeom>
          <a:ln w="28575" cap="flat" cmpd="sng" algn="ctr">
            <a:solidFill>
              <a:srgbClr val="EB5358"/>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4" name="Picture 13"/>
          <p:cNvPicPr>
            <a:picLocks noChangeAspect="1"/>
          </p:cNvPicPr>
          <p:nvPr/>
        </p:nvPicPr>
        <p:blipFill>
          <a:blip r:embed="rId2"/>
          <a:stretch>
            <a:fillRect/>
          </a:stretch>
        </p:blipFill>
        <p:spPr>
          <a:xfrm>
            <a:off x="4910575" y="2091900"/>
            <a:ext cx="2823306" cy="1800000"/>
          </a:xfrm>
          <a:prstGeom prst="rect">
            <a:avLst/>
          </a:prstGeom>
        </p:spPr>
      </p:pic>
      <p:pic>
        <p:nvPicPr>
          <p:cNvPr id="15" name="Picture 14"/>
          <p:cNvPicPr>
            <a:picLocks noChangeAspect="1"/>
          </p:cNvPicPr>
          <p:nvPr/>
        </p:nvPicPr>
        <p:blipFill>
          <a:blip r:embed="rId3"/>
          <a:stretch>
            <a:fillRect/>
          </a:stretch>
        </p:blipFill>
        <p:spPr>
          <a:xfrm>
            <a:off x="1074041" y="1600200"/>
            <a:ext cx="2835070" cy="1800000"/>
          </a:xfrm>
          <a:prstGeom prst="rect">
            <a:avLst/>
          </a:prstGeom>
        </p:spPr>
      </p:pic>
    </p:spTree>
    <p:extLst>
      <p:ext uri="{BB962C8B-B14F-4D97-AF65-F5344CB8AC3E}">
        <p14:creationId xmlns:p14="http://schemas.microsoft.com/office/powerpoint/2010/main" val="2941835407"/>
      </p:ext>
    </p:extLst>
  </p:cSld>
  <p:clrMapOvr>
    <a:masterClrMapping/>
  </p:clrMapOvr>
  <p:transition spd="slow">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00199" y="2091900"/>
            <a:ext cx="2844057" cy="1800000"/>
          </a:xfrm>
          <a:prstGeom prst="rect">
            <a:avLst/>
          </a:prstGeom>
        </p:spPr>
      </p:pic>
      <p:pic>
        <p:nvPicPr>
          <p:cNvPr id="2" name="Picture 1"/>
          <p:cNvPicPr>
            <a:picLocks noChangeAspect="1"/>
          </p:cNvPicPr>
          <p:nvPr/>
        </p:nvPicPr>
        <p:blipFill>
          <a:blip r:embed="rId3"/>
          <a:stretch>
            <a:fillRect/>
          </a:stretch>
        </p:blipFill>
        <p:spPr>
          <a:xfrm>
            <a:off x="1074041" y="1600200"/>
            <a:ext cx="2831013" cy="1800000"/>
          </a:xfrm>
          <a:prstGeom prst="rect">
            <a:avLst/>
          </a:prstGeom>
        </p:spPr>
      </p:pic>
      <p:sp>
        <p:nvSpPr>
          <p:cNvPr id="4" name="Title 3"/>
          <p:cNvSpPr>
            <a:spLocks noGrp="1"/>
          </p:cNvSpPr>
          <p:nvPr>
            <p:ph type="title"/>
          </p:nvPr>
        </p:nvSpPr>
        <p:spPr/>
        <p:txBody>
          <a:bodyPr/>
          <a:lstStyle/>
          <a:p>
            <a:r>
              <a:rPr lang="en-US" dirty="0" err="1" smtClean="0"/>
              <a:t>Tentang</a:t>
            </a:r>
            <a:r>
              <a:rPr lang="en-US" dirty="0" smtClean="0"/>
              <a:t> UI </a:t>
            </a:r>
            <a:r>
              <a:rPr lang="en" dirty="0" smtClean="0">
                <a:solidFill>
                  <a:schemeClr val="lt1"/>
                </a:solidFill>
              </a:rPr>
              <a:t>Migration</a:t>
            </a:r>
            <a:endParaRPr lang="en-US" dirty="0"/>
          </a:p>
        </p:txBody>
      </p:sp>
      <p:sp>
        <p:nvSpPr>
          <p:cNvPr id="5" name="Title 4"/>
          <p:cNvSpPr>
            <a:spLocks noGrp="1"/>
          </p:cNvSpPr>
          <p:nvPr>
            <p:ph type="title" idx="3"/>
          </p:nvPr>
        </p:nvSpPr>
        <p:spPr>
          <a:xfrm>
            <a:off x="1462419" y="3400312"/>
            <a:ext cx="2409600" cy="527700"/>
          </a:xfrm>
        </p:spPr>
        <p:txBody>
          <a:bodyPr/>
          <a:lstStyle/>
          <a:p>
            <a:r>
              <a:rPr lang="en-US" dirty="0" smtClean="0"/>
              <a:t>tentang.XML</a:t>
            </a:r>
            <a:endParaRPr lang="en-US" dirty="0"/>
          </a:p>
        </p:txBody>
      </p:sp>
      <p:sp>
        <p:nvSpPr>
          <p:cNvPr id="6" name="Title 5"/>
          <p:cNvSpPr>
            <a:spLocks noGrp="1"/>
          </p:cNvSpPr>
          <p:nvPr>
            <p:ph type="title" idx="4"/>
          </p:nvPr>
        </p:nvSpPr>
        <p:spPr>
          <a:xfrm>
            <a:off x="5115178" y="3891900"/>
            <a:ext cx="2414100" cy="527700"/>
          </a:xfrm>
        </p:spPr>
        <p:txBody>
          <a:bodyPr/>
          <a:lstStyle/>
          <a:p>
            <a:r>
              <a:rPr lang="en-US" dirty="0" err="1" smtClean="0"/>
              <a:t>Tentangcompose</a:t>
            </a:r>
            <a:endParaRPr lang="en-US" dirty="0"/>
          </a:p>
        </p:txBody>
      </p:sp>
      <p:cxnSp>
        <p:nvCxnSpPr>
          <p:cNvPr id="8" name="Straight Connector 7"/>
          <p:cNvCxnSpPr/>
          <p:nvPr/>
        </p:nvCxnSpPr>
        <p:spPr>
          <a:xfrm flipV="1">
            <a:off x="3524250" y="1943100"/>
            <a:ext cx="1162050" cy="2476500"/>
          </a:xfrm>
          <a:prstGeom prst="line">
            <a:avLst/>
          </a:prstGeom>
          <a:ln w="28575" cap="flat" cmpd="sng" algn="ctr">
            <a:solidFill>
              <a:srgbClr val="1B222D"/>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844275" y="1600200"/>
            <a:ext cx="1162050" cy="2476500"/>
          </a:xfrm>
          <a:prstGeom prst="line">
            <a:avLst/>
          </a:prstGeom>
          <a:ln w="28575" cap="flat" cmpd="sng" algn="ctr">
            <a:solidFill>
              <a:srgbClr val="EB5358"/>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26607797"/>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Software Development Agency by Slidesgo">
  <a:themeElements>
    <a:clrScheme name="Simple Light">
      <a:dk1>
        <a:srgbClr val="FFFFFF"/>
      </a:dk1>
      <a:lt1>
        <a:srgbClr val="1B222D"/>
      </a:lt1>
      <a:dk2>
        <a:srgbClr val="F8EF5B"/>
      </a:dk2>
      <a:lt2>
        <a:srgbClr val="92D99C"/>
      </a:lt2>
      <a:accent1>
        <a:srgbClr val="6DC797"/>
      </a:accent1>
      <a:accent2>
        <a:srgbClr val="88A6F3"/>
      </a:accent2>
      <a:accent3>
        <a:srgbClr val="6D65E0"/>
      </a:accent3>
      <a:accent4>
        <a:srgbClr val="FF9BDA"/>
      </a:accent4>
      <a:accent5>
        <a:srgbClr val="EB535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TotalTime>
  <Words>404</Words>
  <Application>Microsoft Office PowerPoint</Application>
  <PresentationFormat>On-screen Show (16:9)</PresentationFormat>
  <Paragraphs>91</Paragraphs>
  <Slides>25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Cabin</vt:lpstr>
      <vt:lpstr>Montserrat</vt:lpstr>
      <vt:lpstr>Arial</vt:lpstr>
      <vt:lpstr>Repeater</vt:lpstr>
      <vt:lpstr>Calibri</vt:lpstr>
      <vt:lpstr>Epilogue</vt:lpstr>
      <vt:lpstr>Software Development Agency by Slidesgo</vt:lpstr>
      <vt:lpstr>PowerPoint Presentation</vt:lpstr>
      <vt:lpstr>Atlas Indonesia</vt:lpstr>
      <vt:lpstr>JETPACK COMPOSE</vt:lpstr>
      <vt:lpstr>Atlas Indonesia Activity</vt:lpstr>
      <vt:lpstr>Atlas Indonesia  Migration Plan</vt:lpstr>
      <vt:lpstr>Compose Migrate Preparation</vt:lpstr>
      <vt:lpstr>XML UI to Compose UI</vt:lpstr>
      <vt:lpstr>Sumber UI Migration</vt:lpstr>
      <vt:lpstr>Tentang UI Migration</vt:lpstr>
      <vt:lpstr>Settings UI Migration</vt:lpstr>
      <vt:lpstr>Splash UI Migration</vt:lpstr>
      <vt:lpstr>MainActivity UI Migration</vt:lpstr>
      <vt:lpstr>DATA Migration</vt:lpstr>
      <vt:lpstr>CODE Sync</vt:lpstr>
      <vt:lpstr>Settings |Theme</vt:lpstr>
      <vt:lpstr>Settings |Language/Locale</vt:lpstr>
      <vt:lpstr>CODE Clearing</vt:lpstr>
      <vt:lpstr>Successful Migration to Compose UI?</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INDONESIA MIGRATION TO COMPOSE CHALLENGE</dc:title>
  <dc:creator>Arif Purnomo Aji</dc:creator>
  <cp:lastModifiedBy>Arif Purnomo Aji</cp:lastModifiedBy>
  <cp:revision>49</cp:revision>
  <dcterms:modified xsi:type="dcterms:W3CDTF">2023-02-05T15:04:28Z</dcterms:modified>
</cp:coreProperties>
</file>